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ハガキ（ホログラム加工）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22.5kg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ホログラム加工ハガキは、光の当たる角度によって紙面がキラキラと虹色に輝くハガキです。ホログラム絵柄は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種類以上から選択できます。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の付加価値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にホログラム加工ハガキをご活用ください！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印刷用紙はマットカード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22.5kg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Ｂ５ハガキは情報量が多いＤＭを作る時や、少し大きいサイズのＤＭを作る時に適しています。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郵送やメール便での発送代行も承っております。（発送料金別途）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2024-01-22T09:03:38Z</dcterms:modified>
</cp:coreProperties>
</file>