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119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1344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2022/12/16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2022/12/16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2022/12/16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2022/12/16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2022/12/16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2022/12/16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2022/12/16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2022/12/16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2022/12/16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2022/12/16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2022/12/16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2022/12/16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2022/12/16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499" cy="47624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7" y="153867"/>
            <a:ext cx="6855811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パズルコースター（円形）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展開：</a:t>
            </a:r>
            <a:r>
              <a:rPr lang="en-US" altLang="ja-JP" sz="1000" b="0" i="0" dirty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 H90×W90mm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仕上：</a:t>
            </a:r>
            <a:r>
              <a:rPr lang="en-US" altLang="ja-JP" sz="1000" b="0" i="0" dirty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 H90×W90mm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オフセット</a:t>
            </a:r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コースター原紙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137kg</a:t>
            </a: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校了後</a:t>
            </a:r>
            <a:r>
              <a:rPr lang="en-US" altLang="ja-JP" sz="1000" b="0" i="0" dirty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20</a:t>
            </a:r>
            <a:r>
              <a:rPr lang="ja-JP" altLang="en-US" sz="1000" b="0" i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～</a:t>
            </a:r>
            <a:r>
              <a:rPr lang="en-US" altLang="ja-JP" sz="1000" b="0" i="0" dirty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25</a:t>
            </a:r>
            <a:r>
              <a:rPr lang="ja-JP" altLang="en-US" sz="1000" b="0" i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営業日</a:t>
            </a:r>
            <a:r>
              <a:rPr lang="en-US" altLang="ja-JP" sz="1000" b="0" i="0" dirty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(</a:t>
            </a:r>
            <a:r>
              <a:rPr lang="ja-JP" altLang="en-US" sz="1000" b="0" i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要納期確認</a:t>
            </a:r>
            <a:r>
              <a:rPr lang="en-US" altLang="ja-JP" sz="1000" b="0" i="0" dirty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)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オリジナルデザインで作れる円形の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16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ピースパズルです。実用的で楽しめるノベルティです！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パズルは子どもから大人まで楽しめる人気のノベルティ！キッズ向けのイベントや、アイドル・キャラクターを使ったキャンペーングッズなどに最適です。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個装：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OPP</a:t>
            </a:r>
            <a:r>
              <a:rPr lang="ja-JP" altLang="en-US" sz="1000" b="0" i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袋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661270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コースター原紙</a:t>
            </a:r>
            <a:r>
              <a:rPr lang="en-US" altLang="ja-JP" sz="1000" b="0" i="0" dirty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137k</a:t>
            </a:r>
            <a:r>
              <a:rPr lang="ja-JP" altLang="en-US" sz="1000" b="0" i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ｇのオフセット</a:t>
            </a:r>
            <a:r>
              <a:rPr lang="en-US" altLang="ja-JP" sz="1000" b="0" i="0" dirty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4</a:t>
            </a:r>
            <a:r>
              <a:rPr lang="ja-JP" altLang="en-US" sz="1000" b="0" i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色印刷と白無地の貼合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en-US" altLang="ja-JP" sz="1000" b="0" i="0" dirty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lang="ja-JP" altLang="en-US" sz="1000" b="0" i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本紙校正の実施を推奨しております。実施の場合、本紙校正代が別途発生いたします。（</a:t>
            </a:r>
            <a:r>
              <a:rPr lang="en-US" altLang="ja-JP" sz="1000" b="0" i="0" dirty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\50,000</a:t>
            </a:r>
            <a:r>
              <a:rPr lang="ja-JP" altLang="en-US" sz="1000" b="0" i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税別、</a:t>
            </a:r>
            <a:r>
              <a:rPr lang="en-US" altLang="ja-JP" sz="1000" b="0" i="0" dirty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5</a:t>
            </a:r>
            <a:r>
              <a:rPr lang="ja-JP" altLang="en-US" sz="1000" b="0" i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営業日）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67210B66-18CA-BBE6-B593-7C52C1477DC2}"/>
              </a:ext>
            </a:extLst>
          </p:cNvPr>
          <p:cNvSpPr/>
          <p:nvPr/>
        </p:nvSpPr>
        <p:spPr>
          <a:xfrm>
            <a:off x="6392198" y="34525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紙厚：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C2F1375F-B4D7-0A8A-D1D5-A0634BE53FE0}"/>
              </a:ext>
            </a:extLst>
          </p:cNvPr>
          <p:cNvSpPr/>
          <p:nvPr/>
        </p:nvSpPr>
        <p:spPr>
          <a:xfrm>
            <a:off x="7300358" y="34523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17940</TotalTime>
  <Words>225</Words>
  <Application>Microsoft Macintosh PowerPoint</Application>
  <PresentationFormat>ユーザー設定</PresentationFormat>
  <Paragraphs>38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593</cp:revision>
  <cp:lastPrinted>2021-10-13T13:51:27Z</cp:lastPrinted>
  <dcterms:created xsi:type="dcterms:W3CDTF">2013-12-25T09:34:24Z</dcterms:created>
  <dcterms:modified xsi:type="dcterms:W3CDTF">2022-12-16T07:51:18Z</dcterms:modified>
</cp:coreProperties>
</file>