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04" d="100"/>
          <a:sy n="104" d="100"/>
        </p:scale>
        <p:origin x="2920" y="488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2025/6/5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2025/6/5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2025/6/5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2025/6/5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2025/6/5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2025/6/5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2025/6/5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2025/6/5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2025/6/5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2025/6/5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2025/6/5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2025/6/5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2025/6/5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>
              <a:lnSpc>
                <a:spcPts val="1650"/>
              </a:lnSpc>
              <a:spcAft>
                <a:spcPts val="1500"/>
              </a:spcAft>
            </a:pP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【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全面昇華転写印刷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】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セミオーダーアロハシャツ 半袖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S,M,L,XL,XXL</a:t>
            </a:r>
            <a:endParaRPr kumimoji="1" lang="ja-JP" altLang="en-US" sz="1000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昇華転写印刷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ポリエステル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60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営業日以上（要納期確認）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オリジナルデザインで小ロット</a:t>
            </a:r>
            <a:r>
              <a:rPr lang="en-US" altLang="ja-JP" sz="10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6</a:t>
            </a:r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枚から作成可能なウェアプリントアイテムです。</a:t>
            </a:r>
            <a:b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</a:br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オリジナルパターン柄</a:t>
            </a:r>
            <a:r>
              <a:rPr lang="en-US" altLang="ja-JP" sz="10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ai</a:t>
            </a:r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データの入稿とボタン・ウェアサイズを選ぶだけで作成できます。</a:t>
            </a:r>
            <a:b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</a:br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飲食店や旅行代理店の制服や物販アイテムとしてもオススメ！</a:t>
            </a:r>
            <a:endParaRPr lang="ja-JP" altLang="en-US" sz="1000" b="1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フルカラー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en-US" altLang="ja-JP" sz="1000" dirty="0">
                <a:solidFill>
                  <a:schemeClr val="tx1"/>
                </a:solidFill>
              </a:rPr>
              <a:t>※</a:t>
            </a:r>
            <a:r>
              <a:rPr lang="ja-JP" altLang="en-US" sz="1000">
                <a:solidFill>
                  <a:schemeClr val="tx1"/>
                </a:solidFill>
              </a:rPr>
              <a:t>カラーはお使いのディスプレイの設定によって、大きく見え方が変わってしまいます。そのためデザインカラーの共有は</a:t>
            </a:r>
            <a:r>
              <a:rPr lang="en-US" altLang="ja-JP" sz="1000" dirty="0">
                <a:solidFill>
                  <a:schemeClr val="tx1"/>
                </a:solidFill>
              </a:rPr>
              <a:t>Pantone</a:t>
            </a:r>
            <a:r>
              <a:rPr lang="ja-JP" altLang="en-US" sz="1000">
                <a:solidFill>
                  <a:schemeClr val="tx1"/>
                </a:solidFill>
              </a:rPr>
              <a:t>の色番号を使用してご共有ください。</a:t>
            </a:r>
            <a:br>
              <a:rPr lang="ja-JP" altLang="en-US" sz="1000">
                <a:solidFill>
                  <a:schemeClr val="tx1"/>
                </a:solidFill>
              </a:rPr>
            </a:br>
            <a:r>
              <a:rPr lang="en-US" altLang="ja-JP" sz="1000" dirty="0">
                <a:solidFill>
                  <a:schemeClr val="tx1"/>
                </a:solidFill>
              </a:rPr>
              <a:t>※Pantone</a:t>
            </a:r>
            <a:r>
              <a:rPr lang="ja-JP" altLang="en-US" sz="1000">
                <a:solidFill>
                  <a:schemeClr val="tx1"/>
                </a:solidFill>
              </a:rPr>
              <a:t>によって伝えられていない色は、色イメージとの相違を理由に返品・交換対応はできません。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17930</TotalTime>
  <Words>241</Words>
  <Application>Microsoft Macintosh PowerPoint</Application>
  <PresentationFormat>ユーザー設定</PresentationFormat>
  <Paragraphs>36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Masaki Sakai</cp:lastModifiedBy>
  <cp:revision>558</cp:revision>
  <cp:lastPrinted>2021-10-13T13:51:27Z</cp:lastPrinted>
  <dcterms:created xsi:type="dcterms:W3CDTF">2013-12-25T09:34:24Z</dcterms:created>
  <dcterms:modified xsi:type="dcterms:W3CDTF">2025-06-05T01:33:10Z</dcterms:modified>
</cp:coreProperties>
</file>