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41682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全面昇華転写印刷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セミオーダーアロハシャツ 半袖オーバーサイズ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S,M,L,XL,XXL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昇華転写印刷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ポリエステル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営業日以上（要納期確認）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オリジナルデザインで小ロット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枚から作成可能なウェアプリントアイテムです。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オリジナルパターン柄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ai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データの入稿とボタン・ウェアサイズを選ぶだけで作成できます。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飲食店や旅行代理店の制服や物販アイテムとしてもオススメ！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</a:rPr>
              <a:t>※</a:t>
            </a:r>
            <a:r>
              <a:rPr lang="ja-JP" altLang="en-US" sz="1000">
                <a:solidFill>
                  <a:schemeClr val="tx1"/>
                </a:solidFill>
              </a:rPr>
              <a:t>カラーはお使いのディスプレイの設定によって、大きく見え方が変わってしまいます。そのためデザインカラーの共有は</a:t>
            </a:r>
            <a:r>
              <a:rPr lang="en-US" altLang="ja-JP" sz="1000" dirty="0">
                <a:solidFill>
                  <a:schemeClr val="tx1"/>
                </a:solidFill>
              </a:rPr>
              <a:t>Pantone</a:t>
            </a:r>
            <a:r>
              <a:rPr lang="ja-JP" altLang="en-US" sz="1000">
                <a:solidFill>
                  <a:schemeClr val="tx1"/>
                </a:solidFill>
              </a:rPr>
              <a:t>の色番号を使用してご共有ください。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en-US" altLang="ja-JP" sz="1000" dirty="0">
                <a:solidFill>
                  <a:schemeClr val="tx1"/>
                </a:solidFill>
              </a:rPr>
              <a:t>※Pantone</a:t>
            </a:r>
            <a:r>
              <a:rPr lang="ja-JP" altLang="en-US" sz="1000">
                <a:solidFill>
                  <a:schemeClr val="tx1"/>
                </a:solidFill>
              </a:rPr>
              <a:t>によって伝えられていない色は、色イメージとの相違を理由に返品・交換対応はできません。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17930</TotalTime>
  <Words>242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559</cp:revision>
  <cp:lastPrinted>2021-10-13T13:51:27Z</cp:lastPrinted>
  <dcterms:created xsi:type="dcterms:W3CDTF">2013-12-25T09:34:24Z</dcterms:created>
  <dcterms:modified xsi:type="dcterms:W3CDTF">2025-06-05T01:34:17Z</dcterms:modified>
</cp:coreProperties>
</file>