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0" r:id="rId4"/>
    <p:sldId id="261" r:id="rId5"/>
    <p:sldId id="262" r:id="rId6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35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56" autoAdjust="0"/>
    <p:restoredTop sz="94660"/>
  </p:normalViewPr>
  <p:slideViewPr>
    <p:cSldViewPr snapToGrid="0">
      <p:cViewPr varScale="1">
        <p:scale>
          <a:sx n="53" d="100"/>
          <a:sy n="53" d="100"/>
        </p:scale>
        <p:origin x="-2048" y="-152"/>
      </p:cViewPr>
      <p:guideLst>
        <p:guide orient="horz" pos="576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7157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4168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382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0875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03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5364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0664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691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6832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9966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1477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9DA0D-4F46-4266-A514-6C57426B5AC4}" type="datetimeFigureOut">
              <a:rPr kumimoji="1" lang="ja-JP" altLang="en-US" smtClean="0"/>
              <a:t>22/08/04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62C6A-C86E-4B38-98AA-A72828E90C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135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kumimoji="1"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kumimoji="1"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1909919" y="8229602"/>
            <a:ext cx="6467168" cy="796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2000" b="1" dirty="0"/>
              <a:t>こちらにお持ちの素材を貼り付けてください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3275976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1909919" y="8229602"/>
            <a:ext cx="6467168" cy="796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2000" b="1" dirty="0"/>
              <a:t>こちらにお持ちの素材を貼り付けてください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195211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1909919" y="8229602"/>
            <a:ext cx="6467168" cy="796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2000" b="1" dirty="0"/>
              <a:t>こちらにお持ちの素材を貼り付けてください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1114156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1909919" y="8229602"/>
            <a:ext cx="6467168" cy="796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2000" b="1" dirty="0"/>
              <a:t>こちらにお持ちの素材を貼り付けてください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2123540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1909919" y="8229602"/>
            <a:ext cx="6467168" cy="796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2000" b="1" dirty="0"/>
              <a:t>こちらにお持ちの素材を貼り付けてください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2170267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390</TotalTime>
  <Words>40</Words>
  <Application>Microsoft Macintosh PowerPoint</Application>
  <PresentationFormat>ユーザー設定</PresentationFormat>
  <Paragraphs>5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>販促クリエイト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静止画コンテンツ作成方法</dc:title>
  <dc:subject/>
  <dc:creator/>
  <cp:keywords/>
  <dc:description/>
  <cp:lastModifiedBy>酒井 雅樹</cp:lastModifiedBy>
  <cp:revision>42</cp:revision>
  <dcterms:created xsi:type="dcterms:W3CDTF">2020-02-06T06:51:22Z</dcterms:created>
  <dcterms:modified xsi:type="dcterms:W3CDTF">2022-08-04T02:35:50Z</dcterms:modified>
  <cp:category/>
</cp:coreProperties>
</file>