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56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6" y="-1176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220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98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8970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060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11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233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78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91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986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50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995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071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kumimoji="1"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395413" y="4435578"/>
            <a:ext cx="11497188" cy="1415844"/>
          </a:xfrm>
          <a:prstGeom prst="rect">
            <a:avLst/>
          </a:prstGeom>
        </p:spPr>
        <p:txBody>
          <a:bodyPr vert="horz" lIns="162560" tIns="81282" rIns="162560" bIns="81282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556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275976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395413" y="4435578"/>
            <a:ext cx="11497188" cy="1415844"/>
          </a:xfrm>
          <a:prstGeom prst="rect">
            <a:avLst/>
          </a:prstGeom>
        </p:spPr>
        <p:txBody>
          <a:bodyPr vert="horz" lIns="162560" tIns="81282" rIns="162560" bIns="81282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556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717696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395413" y="4435578"/>
            <a:ext cx="11497188" cy="1415844"/>
          </a:xfrm>
          <a:prstGeom prst="rect">
            <a:avLst/>
          </a:prstGeom>
        </p:spPr>
        <p:txBody>
          <a:bodyPr vert="horz" lIns="162560" tIns="81282" rIns="162560" bIns="81282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556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72683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395413" y="4435578"/>
            <a:ext cx="11497188" cy="1415844"/>
          </a:xfrm>
          <a:prstGeom prst="rect">
            <a:avLst/>
          </a:prstGeom>
        </p:spPr>
        <p:txBody>
          <a:bodyPr vert="horz" lIns="162560" tIns="81282" rIns="162560" bIns="81282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556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184688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395413" y="4435578"/>
            <a:ext cx="11497188" cy="1415844"/>
          </a:xfrm>
          <a:prstGeom prst="rect">
            <a:avLst/>
          </a:prstGeom>
        </p:spPr>
        <p:txBody>
          <a:bodyPr vert="horz" lIns="162560" tIns="81282" rIns="162560" bIns="81282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556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233219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40</Words>
  <Application>Microsoft Macintosh PowerPoint</Application>
  <PresentationFormat>ユーザー設定</PresentationFormat>
  <Paragraphs>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販促クリエイト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静止画作成テンプレートヨコ</dc:title>
  <dc:subject/>
  <dc:creator/>
  <cp:keywords>テンプレート</cp:keywords>
  <dc:description/>
  <cp:lastModifiedBy>酒井 雅樹</cp:lastModifiedBy>
  <cp:revision>42</cp:revision>
  <dcterms:created xsi:type="dcterms:W3CDTF">2020-02-06T06:51:22Z</dcterms:created>
  <dcterms:modified xsi:type="dcterms:W3CDTF">2022-08-04T02:36:09Z</dcterms:modified>
  <cp:category/>
</cp:coreProperties>
</file>