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A6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チラシ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A6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73〜110kg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、マットコート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70〜110kg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、上質紙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70〜110kg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A6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チラシの大きさは定型ハガキサイズです。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の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1/4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サイズとなります。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チラシ（フライヤー）は新聞折込、ポスティング、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DM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封入、販促イベントでの配布、特売セール向けのビラなど、様々な用途でご利用いただけます。安価で出来る販促ツールとして根強い人気がある定番アイテムです！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190</Words>
  <Application>Microsoft Macintosh PowerPoint</Application>
  <PresentationFormat>ユーザー設定</PresentationFormat>
  <Paragraphs>33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558</cp:revision>
  <cp:lastPrinted>2021-10-13T13:51:27Z</cp:lastPrinted>
  <dcterms:created xsi:type="dcterms:W3CDTF">2013-12-25T09:34:24Z</dcterms:created>
  <dcterms:modified xsi:type="dcterms:W3CDTF">2024-02-26T05:16:46Z</dcterms:modified>
</cp:coreProperties>
</file>