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展示会招待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用挨拶ペラ（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A4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90,110kg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展示会招待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に使える絵柄が予め入っている挨拶ペラです。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139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2024-02-26T08:43:34Z</dcterms:modified>
</cp:coreProperties>
</file>