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レターヘッド（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キンマリ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SW 90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見積書や請求書を出力する際に使うレターヘッド。企業のロゴや地紋などを入れ、自社が発行した書類であることを明確にできます。用紙で使用する「キンマリ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SW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」は白色度の高い上質紙で、よりきれいな印刷仕上がりとなります。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178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2024-02-26T08:45:11Z</dcterms:modified>
</cp:coreProperties>
</file>