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A6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180〜220kg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チラシはハガキ（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 × 100mm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）とほぼ同じサイズです。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ＤＭハガキや会社案内などの差し込みペラなどに適しています。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155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2024-02-26T05:27:57Z</dcterms:modified>
</cp:coreProperties>
</file>