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厚紙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A5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A5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180〜220kg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180〜220kg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厚紙Ａ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の半分のサイズです。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ＤＭハガキや会社案内などの差し込みペラなどに適しています。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151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2024-02-26T05:28:44Z</dcterms:modified>
</cp:coreProperties>
</file>