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A4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180〜220kg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180〜220kg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厚紙Ａ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チラシはＤＭハガキや会社案内などの差し込みペラなどに適しています。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143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2024-02-26T05:29:25Z</dcterms:modified>
</cp:coreProperties>
</file>