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選挙運動用ビラ・証紙ビラ（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巻き三つ）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仕上がり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H100×W210mm</a:t>
            </a:r>
          </a:p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展開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70.90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選挙運動用ビラは、立候補届が受理された公示日（告示日）から選挙が行われる日の前日まで頒布する事ができます。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選挙運動用ビラには、立候補後に選挙管理委員会より発行される「証紙」と呼ばれる切手よりもやや小さなシールを貼る必要があり、選挙によって規定の枚数があります。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本商品には「証紙」シール貼り付け費は含まれておりません。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219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2024-02-26T08:51:13Z</dcterms:modified>
</cp:coreProperties>
</file>