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2024/2/26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2024/2/26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2024/2/26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2024/2/26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2024/2/26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政治活動用 </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ビラ</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マットコート</a:t>
            </a:r>
            <a:r>
              <a:rPr lang="en-US" altLang="ja-JP" sz="1000" b="0" i="0">
                <a:solidFill>
                  <a:srgbClr val="333333"/>
                </a:solidFill>
                <a:effectLst/>
                <a:latin typeface="Meiryo" panose="020B0604030504040204" pitchFamily="34" charset="-128"/>
                <a:ea typeface="Meiryo" panose="020B0604030504040204" pitchFamily="34" charset="-128"/>
              </a:rPr>
              <a:t>70.90</a:t>
            </a:r>
            <a:r>
              <a:rPr lang="en-US" altLang="ja-JP" sz="1000">
                <a:solidFill>
                  <a:schemeClr val="tx1"/>
                </a:solidFill>
                <a:latin typeface="メイリオ" panose="020B0604030504040204" pitchFamily="50" charset="-128"/>
                <a:ea typeface="メイリオ" panose="020B0604030504040204" pitchFamily="50" charset="-128"/>
              </a:rPr>
              <a:t>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3</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政治活動用ビラは有権者に伝わりづらい議員として普段の活動や地域の現状・問題点を、地域のみなさんに伝え、知ってもらうために必要なツールです。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定期的な議会報告、市政報告、県政報告にお役立てください。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選挙運動用ビラ、証紙びらのように配布期間が定められておらず、新聞折り込み・ポスティングも可能です。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192</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2024-02-26T08:52:46Z</dcterms:modified>
</cp:coreProperties>
</file>