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2024/2/26</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2024/2/26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2024/2/26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2024/2/26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2024/2/26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2024/2/26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2024/2/26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2024/2/26</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2024/2/26</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2024/2/26</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2024/2/26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2024/2/26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2024/2/26</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政治活動用 </a:t>
            </a:r>
            <a:r>
              <a:rPr lang="en-US" altLang="ja-JP" sz="1600" b="1" i="0" dirty="0">
                <a:solidFill>
                  <a:srgbClr val="333333"/>
                </a:solidFill>
                <a:effectLst/>
                <a:latin typeface="Meiryo" panose="020B0604030504040204" pitchFamily="34" charset="-128"/>
                <a:ea typeface="Meiryo" panose="020B0604030504040204" pitchFamily="34" charset="-128"/>
              </a:rPr>
              <a:t>B4</a:t>
            </a:r>
            <a:r>
              <a:rPr lang="ja-JP" altLang="en-US" sz="1600" b="1" i="0">
                <a:solidFill>
                  <a:srgbClr val="333333"/>
                </a:solidFill>
                <a:effectLst/>
                <a:latin typeface="Meiryo" panose="020B0604030504040204" pitchFamily="34" charset="-128"/>
                <a:ea typeface="Meiryo" panose="020B0604030504040204" pitchFamily="34" charset="-128"/>
              </a:rPr>
              <a:t>ビラ</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000" dirty="0">
                <a:solidFill>
                  <a:schemeClr val="tx1"/>
                </a:solidFill>
                <a:latin typeface="メイリオ" panose="020B0604030504040204" pitchFamily="50" charset="-128"/>
                <a:ea typeface="メイリオ" panose="020B0604030504040204" pitchFamily="50" charset="-128"/>
              </a:rPr>
              <a:t>B4</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マットコート</a:t>
            </a:r>
            <a:r>
              <a:rPr lang="en-US" altLang="ja-JP" sz="1000" b="0" i="0">
                <a:solidFill>
                  <a:srgbClr val="333333"/>
                </a:solidFill>
                <a:effectLst/>
                <a:latin typeface="Meiryo" panose="020B0604030504040204" pitchFamily="34" charset="-128"/>
                <a:ea typeface="Meiryo" panose="020B0604030504040204" pitchFamily="34" charset="-128"/>
              </a:rPr>
              <a:t>70.90</a:t>
            </a:r>
            <a:r>
              <a:rPr lang="en-US" altLang="ja-JP" sz="1000">
                <a:solidFill>
                  <a:schemeClr val="tx1"/>
                </a:solidFill>
                <a:latin typeface="メイリオ" panose="020B0604030504040204" pitchFamily="50" charset="-128"/>
                <a:ea typeface="メイリオ" panose="020B0604030504040204" pitchFamily="50" charset="-128"/>
              </a:rPr>
              <a:t>kg</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3</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政治活動用ビラは有権者に伝わりづらい議員として普段の活動や地域の現状・問題点を、地域のみなさんに伝え、知ってもらうために必要なツールです。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定期的な議会報告、市政報告、県政報告にお役立てください。</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選挙運動用ビラ、証紙びらのように配布期間が定められておらず、新聞折り込み・ポスティングも可能です。</a:t>
            </a: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17919</TotalTime>
  <Words>192</Words>
  <Application>Microsoft Macintosh PowerPoint</Application>
  <PresentationFormat>ユーザー設定</PresentationFormat>
  <Paragraphs>33</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567</cp:revision>
  <cp:lastPrinted>2021-10-13T13:51:27Z</cp:lastPrinted>
  <dcterms:created xsi:type="dcterms:W3CDTF">2013-12-25T09:34:24Z</dcterms:created>
  <dcterms:modified xsi:type="dcterms:W3CDTF">2024-02-26T08:55:10Z</dcterms:modified>
</cp:coreProperties>
</file>