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D2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73〜90kg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、マットコート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70〜90kg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倍の面積となります。十字折り、仕上げ断裁無し（白フチ残り）で新聞と同じサイズになります。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チラシ（フライヤー）は新聞折込、ポスティング、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DM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封入、販促イベントでの配布、特売セール向けのビラなど、様々な用途でご利用いただけます。安価で出来る販促ツールとして根強い人気がある定番アイテムです！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203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2024-02-26T05:39:17Z</dcterms:modified>
</cp:coreProperties>
</file>