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544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耐水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B6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チラシ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B6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ニューユポ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95</a:t>
            </a: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耐水チラシはプラスチック製のユポ紙に硬化型インキ（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UV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インキ）で印刷を行い、水に入れても破れ・インキ落ちが無い耐水性・耐久性があるチラシです。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湿気のある場所や水に濡れる場所で使うチラシに適しています。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Ａ６チラシはハガキ（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148 × 100mm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）とほぼ同じサイズです。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両面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17915</TotalTime>
  <Words>181</Words>
  <Application>Microsoft Macintosh PowerPoint</Application>
  <PresentationFormat>ユーザー設定</PresentationFormat>
  <Paragraphs>31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562</cp:revision>
  <cp:lastPrinted>2021-10-13T13:51:27Z</cp:lastPrinted>
  <dcterms:created xsi:type="dcterms:W3CDTF">2013-12-25T09:34:24Z</dcterms:created>
  <dcterms:modified xsi:type="dcterms:W3CDTF">2024-02-26T05:35:24Z</dcterms:modified>
</cp:coreProperties>
</file>