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95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耐水チラシはプラスチック製のユポ紙に硬化型インキ（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インキ）で印刷を行い、水に入れても破れ・インキ落ちが無い耐水性・耐久性があるチラシです。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湿気のある場所や水に濡れる場所で使うチラシに適しています。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Ａ５チラシはＡ４チラシの半分のサイズです。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179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2024-02-26T05:24:57Z</dcterms:modified>
</cp:coreProperties>
</file>