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チラシ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B5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ニューユポ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95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耐水チラシはプラスチック製のユポ紙に硬化型インキ（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UV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インキ）で印刷を行い、水に入れても破れ・インキ落ちが無い耐水性・耐久性があるチラシです。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湿気のある場所や水に濡れる場所で使うチラシに適しています。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Ｂ５チラシはＢ４チラシの半分のサイズです。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177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563</cp:revision>
  <cp:lastPrinted>2021-10-13T13:51:27Z</cp:lastPrinted>
  <dcterms:created xsi:type="dcterms:W3CDTF">2013-12-25T09:34:24Z</dcterms:created>
  <dcterms:modified xsi:type="dcterms:W3CDTF">2024-02-26T05:36:09Z</dcterms:modified>
</cp:coreProperties>
</file>