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巻き三つパンフレット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H148×W105mm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×W315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巻三つ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153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2024-02-26T09:13:40Z</dcterms:modified>
</cp:coreProperties>
</file>