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65" autoAdjust="0"/>
    <p:restoredTop sz="86375" autoAdjust="0"/>
  </p:normalViewPr>
  <p:slideViewPr>
    <p:cSldViewPr snapToObjects="1">
      <p:cViewPr varScale="1">
        <p:scale>
          <a:sx n="85" d="100"/>
          <a:sy n="85" d="100"/>
        </p:scale>
        <p:origin x="176" y="3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両観音折りパンフレット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H210×W588 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両観音折り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2024-02-27T07:31:36Z</dcterms:modified>
</cp:coreProperties>
</file>