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3746" autoAdjust="0"/>
    <p:restoredTop sz="86375" autoAdjust="0"/>
  </p:normalViewPr>
  <p:slideViewPr>
    <p:cSldViewPr snapToObjects="1">
      <p:cViewPr varScale="1">
        <p:scale>
          <a:sx n="90" d="100"/>
          <a:sy n="90" d="100"/>
        </p:scale>
        <p:origin x="232" y="4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巻き三つパンフレット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H297×W628</a:t>
            </a:r>
            <a:r>
              <a:rPr lang="en-US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巻三つ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仕上りは角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152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2024-02-27T07:34:07Z</dcterms:modified>
</cp:coreProperties>
</file>