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653" autoAdjust="0"/>
    <p:restoredTop sz="86375" autoAdjust="0"/>
  </p:normalViewPr>
  <p:slideViewPr>
    <p:cSldViewPr snapToObjects="1">
      <p:cViewPr varScale="1">
        <p:scale>
          <a:sx n="86" d="100"/>
          <a:sy n="86" d="100"/>
        </p:scale>
        <p:origin x="224" y="296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仕上がり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面蛇腹折りパンフレット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H297×W210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H297×W840</a:t>
            </a:r>
            <a:r>
              <a:rPr lang="en-US" altLang="ja-JP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四面蛇腹折り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サイズ仕上りは、角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17955</TotalTime>
  <Words>157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2024-02-27T08:17:32Z</dcterms:modified>
</cp:coreProperties>
</file>