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610" autoAdjust="0"/>
    <p:restoredTop sz="86375" autoAdjust="0"/>
  </p:normalViewPr>
  <p:slideViewPr>
    <p:cSldViewPr snapToObjects="1">
      <p:cViewPr varScale="1">
        <p:scale>
          <a:sx n="83" d="100"/>
          <a:sy n="83" d="100"/>
        </p:scale>
        <p:origin x="200" y="42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H210xW100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仕上がり 巻き三つパンフレット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H210×W100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H297×W628</a:t>
            </a:r>
            <a:r>
              <a:rPr lang="en-US" altLang="ja-JP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サイズの紙を巻き三つ折り加工したパンフレットです。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17956</TotalTime>
  <Words>150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570</cp:revision>
  <cp:lastPrinted>2021-10-13T13:51:27Z</cp:lastPrinted>
  <dcterms:created xsi:type="dcterms:W3CDTF">2013-12-25T09:34:24Z</dcterms:created>
  <dcterms:modified xsi:type="dcterms:W3CDTF">2024-02-27T08:21:02Z</dcterms:modified>
</cp:coreProperties>
</file>