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7769" autoAdjust="0"/>
    <p:restoredTop sz="86375" autoAdjust="0"/>
  </p:normalViewPr>
  <p:slideViewPr>
    <p:cSldViewPr snapToObjects="1">
      <p:cViewPr varScale="1">
        <p:scale>
          <a:sx n="98" d="100"/>
          <a:sy n="98" d="100"/>
        </p:scale>
        <p:origin x="216" y="4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2024/3/1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2024/3/1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2024/3/1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2024/3/1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B5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仕上がり 巻き三つパンフレット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H257×W182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ja-JP" altLang="en-US" sz="10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H257×W544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90〜135kg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90〜135kg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巻三つ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B5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仕上りは角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封筒に入るサイズのパンフレットです。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17958</TotalTime>
  <Words>152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572</cp:revision>
  <cp:lastPrinted>2021-10-13T13:51:27Z</cp:lastPrinted>
  <dcterms:created xsi:type="dcterms:W3CDTF">2013-12-25T09:34:24Z</dcterms:created>
  <dcterms:modified xsi:type="dcterms:W3CDTF">2024-03-01T08:38:11Z</dcterms:modified>
</cp:coreProperties>
</file>