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7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2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H257×W546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152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2024-03-01T08:39:09Z</dcterms:modified>
</cp:coreProperties>
</file>