
<file path=[Content_Types].xml><?xml version="1.0" encoding="utf-8"?>
<Types xmlns="http://schemas.openxmlformats.org/package/2006/content-types"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7774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728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2024/3/1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2024/3/1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2024/3/1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2024/3/1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2024/3/1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2024/3/1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2024/3/1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2024/3/1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2024/3/1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2024/3/1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2024/3/1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2024/3/1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2024/3/1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en-US" altLang="ja-JP" sz="1600" b="1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B5</a:t>
            </a: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仕上がり 両観音折りパンフレット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仕上：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H257×W182</a:t>
            </a:r>
            <a:r>
              <a:rPr lang="en-US" altLang="ja-JP" sz="1000" b="0" i="0" dirty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mm</a:t>
            </a:r>
            <a:endParaRPr kumimoji="1" lang="ja-JP" altLang="en-US" sz="100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展開：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H257</a:t>
            </a:r>
            <a:r>
              <a:rPr lang="en-US" altLang="ja-JP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×W724</a:t>
            </a:r>
            <a:r>
              <a:rPr lang="en-US" altLang="ja-JP" sz="1000" b="0" i="0">
                <a:solidFill>
                  <a:schemeClr val="tx1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mm</a:t>
            </a:r>
            <a:endParaRPr kumimoji="1"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オフセット印刷</a:t>
            </a: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コート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90〜135kg</a:t>
            </a:r>
          </a:p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マットコート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90〜135kg</a:t>
            </a: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5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両観音折り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B5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仕上りは角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3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封筒に入るサイズのパンフレットです。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両面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フルカラー印刷の場合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b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</a:b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17958</TotalTime>
  <Words>152</Words>
  <Application>Microsoft Macintosh PowerPoint</Application>
  <PresentationFormat>ユーザー設定</PresentationFormat>
  <Paragraphs>38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メイリオ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574</cp:revision>
  <cp:lastPrinted>2021-10-13T13:51:27Z</cp:lastPrinted>
  <dcterms:created xsi:type="dcterms:W3CDTF">2013-12-25T09:34:24Z</dcterms:created>
  <dcterms:modified xsi:type="dcterms:W3CDTF">2024-03-01T08:40:10Z</dcterms:modified>
</cp:coreProperties>
</file>