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77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72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H99xW210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仕上がり 二つ折りパンフレット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H99×W210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H99×W420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二つ折り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H99xW210mm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仕上りは洋長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17958</TotalTime>
  <Words>150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575</cp:revision>
  <cp:lastPrinted>2021-10-13T13:51:27Z</cp:lastPrinted>
  <dcterms:created xsi:type="dcterms:W3CDTF">2013-12-25T09:34:24Z</dcterms:created>
  <dcterms:modified xsi:type="dcterms:W3CDTF">2024-03-01T08:42:10Z</dcterms:modified>
</cp:coreProperties>
</file>