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両観音折りパンフレット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H99×W836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両観音折り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H99xW210mm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2024-03-01T08:44:58Z</dcterms:modified>
</cp:coreProperties>
</file>