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7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2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面蛇腹折りパンフレット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H99×W840mm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四面蛇腹折り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仕上りは洋長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155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2024-03-13T09:11:12Z</dcterms:modified>
</cp:coreProperties>
</file>