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72" y="973113"/>
            <a:ext cx="4762500" cy="4762500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 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H90xW220mm</a:t>
            </a:r>
          </a:p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面蛇腹折りパンフレットは、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439" y="5518445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A1B90925-D6F9-05F2-CE1B-5DBF1B0E0E28}"/>
              </a:ext>
            </a:extLst>
          </p:cNvPr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2A1709D2-BB26-3227-53B3-13A2C618B776}"/>
              </a:ext>
            </a:extLst>
          </p:cNvPr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30AFA0C4-0FCF-905B-A577-285D07202B89}"/>
              </a:ext>
            </a:extLst>
          </p:cNvPr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CBDC702-FD03-071E-9483-590F6C516618}"/>
              </a:ext>
            </a:extLst>
          </p:cNvPr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D22ACD9-EFB9-E66A-461D-0816A2E65829}"/>
              </a:ext>
            </a:extLst>
          </p:cNvPr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682E8F1-5335-F296-735C-E8F0DF86B1CC}"/>
              </a:ext>
            </a:extLst>
          </p:cNvPr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D728B62-DE57-2FDC-BC33-4E58D1699B2A}"/>
              </a:ext>
            </a:extLst>
          </p:cNvPr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200AE49-5454-C7D7-7093-DE4786863CF0}"/>
              </a:ext>
            </a:extLst>
          </p:cNvPr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C482877-A1EA-CE9D-9A27-BB787F354B67}"/>
              </a:ext>
            </a:extLst>
          </p:cNvPr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FB40C75-9D45-3A35-7B0B-2EC197E1D4F5}"/>
              </a:ext>
            </a:extLst>
          </p:cNvPr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9D249FE-39EC-7123-5116-643EE6A8351D}"/>
              </a:ext>
            </a:extLst>
          </p:cNvPr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73521E5-087C-777B-E2BE-2907AAD86F35}"/>
              </a:ext>
            </a:extLst>
          </p:cNvPr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C0CCF2C-C7B2-E622-B032-044C3FB99AC3}"/>
              </a:ext>
            </a:extLst>
          </p:cNvPr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C1F715E-AF9D-E846-244C-16DBE2396352}"/>
              </a:ext>
            </a:extLst>
          </p:cNvPr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127CC92-B9D4-47E7-43C9-CBD98816B32E}"/>
              </a:ext>
            </a:extLst>
          </p:cNvPr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52DB052-F0A7-890E-3AF0-91381E2441A8}"/>
              </a:ext>
            </a:extLst>
          </p:cNvPr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EA24616-BD8B-A359-47AF-F8BB836C6FCC}"/>
              </a:ext>
            </a:extLst>
          </p:cNvPr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2023B31-A437-5D7A-44F6-0F6896E81F86}"/>
              </a:ext>
            </a:extLst>
          </p:cNvPr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9D330D1F-0070-2171-366F-692F869CC5E8}"/>
              </a:ext>
            </a:extLst>
          </p:cNvPr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2023-11-22T05:42:18Z</dcterms:modified>
</cp:coreProperties>
</file>