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819" y="721035"/>
            <a:ext cx="5014578" cy="5014578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名刺サイズ仕上がり </a:t>
            </a:r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面蛇腹折りパンフレット</a:t>
            </a:r>
          </a:p>
        </p:txBody>
      </p:sp>
      <p:sp>
        <p:nvSpPr>
          <p:cNvPr id="57" name="正方形/長方形 56"/>
          <p:cNvSpPr/>
          <p:nvPr/>
        </p:nvSpPr>
        <p:spPr>
          <a:xfrm>
            <a:off x="6187509" y="153867"/>
            <a:ext cx="292917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kumimoji="1" lang="ja-JP" altLang="en-US" sz="17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H90xW275mm</a:t>
            </a:r>
          </a:p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H90xW55mm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名刺サイズ仕上がり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面蛇腹折りパンフレットは、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H90xW55mm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仕上がりとなり、コンパクトなパンフレットです。財布や胸ポケットにも収納できます。</a:t>
            </a: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商品に添える小さな商品説明パンフやショップカード、社内スタッフに配る企業理念カードなどに適しています。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2057325" y="5477927"/>
            <a:ext cx="2063566" cy="2880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3679935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2" name="直線コネクタ 1">
            <a:extLst>
              <a:ext uri="{FF2B5EF4-FFF2-40B4-BE49-F238E27FC236}">
                <a16:creationId xmlns:a16="http://schemas.microsoft.com/office/drawing/2014/main" id="{92EABAB7-17DB-BFAE-420D-8FDC1F20C13E}"/>
              </a:ext>
            </a:extLst>
          </p:cNvPr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C0AF4687-AF88-7B3E-818F-5BEBAF650AD3}"/>
              </a:ext>
            </a:extLst>
          </p:cNvPr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CDAC66E7-15BD-2BAC-94D3-5E4FF75DB8BA}"/>
              </a:ext>
            </a:extLst>
          </p:cNvPr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3EC42E63-8D6C-5FCD-E725-3C363FCA45D3}"/>
              </a:ext>
            </a:extLst>
          </p:cNvPr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1B62A9C-D320-5991-1F65-1357B7D8E991}"/>
              </a:ext>
            </a:extLst>
          </p:cNvPr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B7A3511-183E-D428-0023-6C1EB097F197}"/>
              </a:ext>
            </a:extLst>
          </p:cNvPr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9193E2B-C5D2-4B35-19AD-49A8FD05DA72}"/>
              </a:ext>
            </a:extLst>
          </p:cNvPr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5027091F-57AB-5728-3545-27E6AD66E30C}"/>
              </a:ext>
            </a:extLst>
          </p:cNvPr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60D1B628-59FC-8FF5-A2B1-3EF4EE7DA13C}"/>
              </a:ext>
            </a:extLst>
          </p:cNvPr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D1764ADD-11F7-A14A-2A26-A29BA3ABE293}"/>
              </a:ext>
            </a:extLst>
          </p:cNvPr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DA79B861-5161-3091-EF58-FE14A6961F6A}"/>
              </a:ext>
            </a:extLst>
          </p:cNvPr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35064168-B832-7748-4C8C-1F4670B92E57}"/>
              </a:ext>
            </a:extLst>
          </p:cNvPr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61F79BB7-D6F7-D0F5-67FA-5AE1CA96AC67}"/>
              </a:ext>
            </a:extLst>
          </p:cNvPr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E2861E8B-A6D5-9616-A180-A57F0A68FF68}"/>
              </a:ext>
            </a:extLst>
          </p:cNvPr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73D938D1-7B35-BBDA-3249-4E5EB356C12D}"/>
              </a:ext>
            </a:extLst>
          </p:cNvPr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2692E7D6-1D25-D386-D7ED-928B439C05A1}"/>
              </a:ext>
            </a:extLst>
          </p:cNvPr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9249F86D-1CF8-F0F3-2E6B-179690024C54}"/>
              </a:ext>
            </a:extLst>
          </p:cNvPr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91E7715D-1F33-6D3F-7B2A-512B958FA7C7}"/>
              </a:ext>
            </a:extLst>
          </p:cNvPr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182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2023-11-22T05:43:13Z</dcterms:modified>
</cp:coreProperties>
</file>