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78" y="1561316"/>
            <a:ext cx="5002093" cy="255051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H90xW330mm</a:t>
            </a:r>
          </a:p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面蛇腹折りパンフレットは、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815927" y="4577573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2C96483-7443-DE9C-924D-04729F067F42}"/>
              </a:ext>
            </a:extLst>
          </p:cNvPr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1B50CEA-F40C-BB95-4963-37CE4B115CCA}"/>
              </a:ext>
            </a:extLst>
          </p:cNvPr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685DF4A-5F28-90D4-D4D9-B829A3482BA6}"/>
              </a:ext>
            </a:extLst>
          </p:cNvPr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AFD3289E-A4B1-9407-03E6-D4302C3C724D}"/>
              </a:ext>
            </a:extLst>
          </p:cNvPr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8FF51D3-A7BE-6D87-7A9B-6BF0E4FAFA0C}"/>
              </a:ext>
            </a:extLst>
          </p:cNvPr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9A25505-C756-60CA-32A9-6449D2ADAAFB}"/>
              </a:ext>
            </a:extLst>
          </p:cNvPr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C12690E-C377-A29E-3AF2-BC704F13518D}"/>
              </a:ext>
            </a:extLst>
          </p:cNvPr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7576963-6A83-B1DF-F946-EDAE395EA91B}"/>
              </a:ext>
            </a:extLst>
          </p:cNvPr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E5D582F-346C-D69D-6015-A18A966F39C7}"/>
              </a:ext>
            </a:extLst>
          </p:cNvPr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8CFFA8E-20A6-6CD5-53F7-9035F779E036}"/>
              </a:ext>
            </a:extLst>
          </p:cNvPr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C287940-CC1E-201B-0AC0-46797F9F3CAE}"/>
              </a:ext>
            </a:extLst>
          </p:cNvPr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8FB85D2-36F1-EE1C-8D27-1542C4E2CE09}"/>
              </a:ext>
            </a:extLst>
          </p:cNvPr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7539060-E743-D4C1-A1C1-8DFD379F48F7}"/>
              </a:ext>
            </a:extLst>
          </p:cNvPr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8FF9885-10BD-A038-6D33-FFCFCF09F02B}"/>
              </a:ext>
            </a:extLst>
          </p:cNvPr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CB7EA32-4785-4054-C3B5-7A9B2EFB0B8E}"/>
              </a:ext>
            </a:extLst>
          </p:cNvPr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0687687-84C8-90F2-5E2B-60BD6E81EF20}"/>
              </a:ext>
            </a:extLst>
          </p:cNvPr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E1D3362-3852-0C94-D7BB-A36AB4E5F7C7}"/>
              </a:ext>
            </a:extLst>
          </p:cNvPr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1EE77952-6B0D-6D5A-FF1F-10C488337D3C}"/>
              </a:ext>
            </a:extLst>
          </p:cNvPr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8131FF8-7570-92DF-6A67-884855340C07}"/>
              </a:ext>
            </a:extLst>
          </p:cNvPr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186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2023-11-22T05:43:43Z</dcterms:modified>
</cp:coreProperties>
</file>