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49" y="1515741"/>
            <a:ext cx="4627545" cy="2480631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H90xW385mm</a:t>
            </a:r>
          </a:p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面蛇腹折りパンフレットは、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815927" y="4577573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024BD95-E700-925B-DED8-870B42587EA8}"/>
              </a:ext>
            </a:extLst>
          </p:cNvPr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D0AA7337-34D5-42D9-C087-E53D5C631C70}"/>
              </a:ext>
            </a:extLst>
          </p:cNvPr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47EEE424-4F3E-0BF0-4BA6-B0FD9E16D70B}"/>
              </a:ext>
            </a:extLst>
          </p:cNvPr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72B4BE2E-6600-AE76-0E23-732FE3299B19}"/>
              </a:ext>
            </a:extLst>
          </p:cNvPr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2CD1477-16B2-8675-FD1A-688D44FD36A4}"/>
              </a:ext>
            </a:extLst>
          </p:cNvPr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2E9707F-8B5D-9239-44C4-14254B776C7D}"/>
              </a:ext>
            </a:extLst>
          </p:cNvPr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FBB0205-8A56-155E-967D-04198A038E58}"/>
              </a:ext>
            </a:extLst>
          </p:cNvPr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82C1F7F-11EF-C11E-485E-D39703032594}"/>
              </a:ext>
            </a:extLst>
          </p:cNvPr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ED0FA3D-92B0-F446-6AC9-5048EEEDC8A6}"/>
              </a:ext>
            </a:extLst>
          </p:cNvPr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857356D-E7E4-45C1-1DE0-7D723487836E}"/>
              </a:ext>
            </a:extLst>
          </p:cNvPr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A52201B-37A1-606F-03D5-DC31A6A95903}"/>
              </a:ext>
            </a:extLst>
          </p:cNvPr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50B779F-31D3-5D9B-20D1-84047CE3DF0D}"/>
              </a:ext>
            </a:extLst>
          </p:cNvPr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71E4E1D7-12D0-D999-1F1B-11410B4B160D}"/>
              </a:ext>
            </a:extLst>
          </p:cNvPr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1373E16-0879-4104-189D-E319E1105F10}"/>
              </a:ext>
            </a:extLst>
          </p:cNvPr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31266E-AF20-A320-2BB1-23ABA0930C80}"/>
              </a:ext>
            </a:extLst>
          </p:cNvPr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A127AD0-9B3C-3DE3-5E89-C2E2DC15A677}"/>
              </a:ext>
            </a:extLst>
          </p:cNvPr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0440E12-1A09-ECF2-4C62-4A5982F59BDF}"/>
              </a:ext>
            </a:extLst>
          </p:cNvPr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ACFD8A4-9B5E-AEAC-25F0-B658CF95F633}"/>
              </a:ext>
            </a:extLst>
          </p:cNvPr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E7787EB-CA9A-5443-76ED-DA3C234A443D}"/>
              </a:ext>
            </a:extLst>
          </p:cNvPr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186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2023-11-22T05:44:14Z</dcterms:modified>
</cp:coreProperties>
</file>