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636" y="1600133"/>
            <a:ext cx="4371643" cy="2159100"/>
          </a:xfrm>
          <a:prstGeom prst="rect">
            <a:avLst/>
          </a:prstGeom>
        </p:spPr>
      </p:pic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名刺サイズ仕上がり </a:t>
            </a:r>
            <a:r>
              <a:rPr lang="en-US" altLang="ja-JP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60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面蛇腹折りパンフレット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H90xW440mm</a:t>
            </a:r>
          </a:p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H90xW55mm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名刺サイズ仕上がり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面蛇腹折りパンフレットは、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H90xW55mm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仕上がりとなり、コンパクトなパンフレットです。財布や胸ポケットにも収納できます。</a:t>
            </a: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商品に添える小さな商品説明パンフやショップカード、社内スタッフに配る企業理念カードなどに適しています。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815927" y="4577573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折り数が多いため、やや薄いマットコート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70kg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がおススメ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となります。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D50F9B80-116D-B3D4-7AEC-57B126066100}"/>
              </a:ext>
            </a:extLst>
          </p:cNvPr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2E3FA4FE-A0CC-8553-E9AF-08DE5B05E1B4}"/>
              </a:ext>
            </a:extLst>
          </p:cNvPr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59411627-8F98-8516-76F3-C5BDE5BA242E}"/>
              </a:ext>
            </a:extLst>
          </p:cNvPr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D8DB398-0BAD-9AA7-7FEB-711EBFA769D6}"/>
              </a:ext>
            </a:extLst>
          </p:cNvPr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3EC5C13-78C9-6F94-54E9-5FC2027D8259}"/>
              </a:ext>
            </a:extLst>
          </p:cNvPr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84C8D063-1031-5C75-7FF4-2E392E8B4872}"/>
              </a:ext>
            </a:extLst>
          </p:cNvPr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7D89AABA-EDF7-2C53-CB9C-FE71539FBF62}"/>
              </a:ext>
            </a:extLst>
          </p:cNvPr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6DE91B5C-6C0C-D45E-B960-0E7C6E1B7125}"/>
              </a:ext>
            </a:extLst>
          </p:cNvPr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6F7B8DDE-83AF-C070-0ABF-25847819F1AB}"/>
              </a:ext>
            </a:extLst>
          </p:cNvPr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4437C9CC-9C76-8343-7566-A108C0BC4468}"/>
              </a:ext>
            </a:extLst>
          </p:cNvPr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EDA5401F-81B9-262D-49E6-8F9C07FBD962}"/>
              </a:ext>
            </a:extLst>
          </p:cNvPr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8A54BE3D-0E3F-BCA6-F90E-54D2A9FBC176}"/>
              </a:ext>
            </a:extLst>
          </p:cNvPr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9054A647-5E01-E543-907D-20085C0924E6}"/>
              </a:ext>
            </a:extLst>
          </p:cNvPr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5DA4534D-E9D7-4EA3-F2D8-3C083F015266}"/>
              </a:ext>
            </a:extLst>
          </p:cNvPr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345BAD02-BF14-39A8-9C7C-383BC6221A4F}"/>
              </a:ext>
            </a:extLst>
          </p:cNvPr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867A12F-0E90-905F-FDA3-813A9645C10F}"/>
              </a:ext>
            </a:extLst>
          </p:cNvPr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DABEEEED-B5CB-BFC3-67FC-EAB909739175}"/>
              </a:ext>
            </a:extLst>
          </p:cNvPr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F2BEA53D-D7DA-FD25-6B37-CFB8368FDDED}"/>
              </a:ext>
            </a:extLst>
          </p:cNvPr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E86F7270-F368-EDFC-3885-6BB416097A6A}"/>
              </a:ext>
            </a:extLst>
          </p:cNvPr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17930</TotalTime>
  <Words>200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2023-11-22T05:44:42Z</dcterms:modified>
</cp:coreProperties>
</file>