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1" d="100"/>
          <a:sy n="101" d="100"/>
        </p:scale>
        <p:origin x="1424"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57x45mm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仕上がり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H57×W180</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H57×W45mm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H57xW45mm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仕上がり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面蛇腹折りパンフレットは小さい商品への添付などにぴったりなミニサイズの折りパンフレットです。展開すると大きなサイズとなり、たくさんの情報が入ります。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174</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557</cp:revision>
  <cp:lastPrinted>2021-10-13T13:51:27Z</cp:lastPrinted>
  <dcterms:created xsi:type="dcterms:W3CDTF">2013-12-25T09:34:24Z</dcterms:created>
  <dcterms:modified xsi:type="dcterms:W3CDTF">2024-03-25T04:07:58Z</dcterms:modified>
</cp:coreProperties>
</file>