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2024/3/25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2024/3/25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2024/3/25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2024/3/25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2024/3/25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2024/3/25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2024/3/25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57x45mm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H57×W225</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H57×W45mm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H57xW45mm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仕上がり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面蛇腹折りパンフレットは小さい商品への添付などにぴったりなミニサイズの折りパンフレットです。展開すると大きなサイズとなり、たくさんの情報が入ります。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174</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2024-03-25T04:09:27Z</dcterms:modified>
</cp:coreProperties>
</file>