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名刺サイズ仕上がり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面蛇腹折りパンフレット（耐水版）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H90×W330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H90×W55mm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78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名刺サイズ仕上がり蛇腹折りパンフレット（耐水版）は、プラスチック製のユポ紙に硬化型インキ（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インキ）で印刷を行い、水に入れても破れ・インキ落ちが無い耐水性・耐久性がある小パンフレットです。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湿気のある場所や水に濡れる場所に置くパンフレット、携帯するパンフなどに適しています。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H90×W60mm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仕上がりとなり、コンパクトなパンフレットです。財布や胸ポケットにも収納できます。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商品に添える小さな商品説明パンフやショップカード、社内スタッフに配る企業理念カードなどに適しています。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252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2024-03-25T04:17:24Z</dcterms:modified>
</cp:coreProperties>
</file>