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 ７面蛇腹折りパンフレット（耐水版）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×W385</a:t>
            </a:r>
            <a:r>
              <a:rPr kumimoji="1"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8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名刺サイズ仕上がり蛇腹折りパンフレット（耐水版）は、プラスチック製のユポ紙に硬化型インキ（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インキ）で印刷を行い、水に入れても破れ・インキ落ちが無い耐水性・耐久性がある小パンフレットです。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湿気のある場所や水に濡れる場所に置くパンフレット、携帯するパンフなどに適しています。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H90×W60mm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251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2024-03-25T05:20:06Z</dcterms:modified>
</cp:coreProperties>
</file>