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27281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　後援会入会申し込みはがき付きリーフレット（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巻き三つ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H210×W297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政治活動用リーフレットに後援会入会申込ハガキがついた印刷物です。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ハガキはミシン目で切り取りやすい仕様となっております。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163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2024-03-25T05:22:55Z</dcterms:modified>
</cp:coreProperties>
</file>