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27281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政治活動用　後援会入会申し込みはがき付きリーフレット（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二つ折り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8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政治活動用リーフレットに後援会入会申込ハガキがついた印刷物です。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ハガキはミシン目で切り取りやすい仕様となっております。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162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2024-03-25T05:24:12Z</dcterms:modified>
</cp:coreProperties>
</file>