
<file path=[Content_Types].xml><?xml version="1.0" encoding="utf-8"?>
<Types xmlns="http://schemas.openxmlformats.org/package/2006/content-types">
  <Default Extension="jp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
  </p:notesMasterIdLst>
  <p:handoutMasterIdLst>
    <p:handoutMasterId r:id="rId4"/>
  </p:handoutMasterIdLst>
  <p:sldIdLst>
    <p:sldId id="375" r:id="rId2"/>
  </p:sldIdLst>
  <p:sldSz cx="10688638" cy="7562850"/>
  <p:notesSz cx="9939338" cy="6805613"/>
  <p:defaultTextStyle>
    <a:defPPr>
      <a:defRPr lang="ja-JP"/>
    </a:defPPr>
    <a:lvl1pPr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1pPr>
    <a:lvl2pPr marL="497754"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2pPr>
    <a:lvl3pPr marL="995507"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3pPr>
    <a:lvl4pPr marL="1493261"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4pPr>
    <a:lvl5pPr marL="1991015" algn="l" defTabSz="497754" rtl="0" eaLnBrk="0" fontAlgn="base" hangingPunct="0">
      <a:spcBef>
        <a:spcPct val="0"/>
      </a:spcBef>
      <a:spcAft>
        <a:spcPct val="0"/>
      </a:spcAft>
      <a:defRPr kumimoji="1" kern="1200">
        <a:solidFill>
          <a:schemeClr val="tx1"/>
        </a:solidFill>
        <a:latin typeface="Arial" panose="020B0604020202020204" pitchFamily="34" charset="0"/>
        <a:ea typeface="ＭＳ Ｐゴシック" panose="020B0600070205080204" pitchFamily="50" charset="-128"/>
        <a:cs typeface="+mn-cs"/>
      </a:defRPr>
    </a:lvl5pPr>
    <a:lvl6pPr marL="2488768"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6pPr>
    <a:lvl7pPr marL="2986522"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7pPr>
    <a:lvl8pPr marL="3484275"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8pPr>
    <a:lvl9pPr marL="3982029" algn="l" defTabSz="995507" rtl="0" eaLnBrk="1" latinLnBrk="0" hangingPunct="1">
      <a:defRPr kumimoji="1" kern="1200">
        <a:solidFill>
          <a:schemeClr val="tx1"/>
        </a:solidFill>
        <a:latin typeface="Arial" panose="020B0604020202020204" pitchFamily="34" charset="0"/>
        <a:ea typeface="ＭＳ Ｐゴシック" panose="020B0600070205080204" pitchFamily="50" charset="-128"/>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guide id="3" orient="horz" pos="2382">
          <p15:clr>
            <a:srgbClr val="A4A3A4"/>
          </p15:clr>
        </p15:guide>
        <p15:guide id="4" pos="3367">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prnPr/>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3D3"/>
    <a:srgbClr val="FFE7B0"/>
    <a:srgbClr val="EAD7B0"/>
    <a:srgbClr val="EEC989"/>
    <a:srgbClr val="F1A730"/>
    <a:srgbClr val="F39800"/>
    <a:srgbClr val="E47823"/>
    <a:srgbClr val="FF07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4" autoAdjust="0"/>
    <p:restoredTop sz="86375" autoAdjust="0"/>
  </p:normalViewPr>
  <p:slideViewPr>
    <p:cSldViewPr snapToObjects="1">
      <p:cViewPr varScale="1">
        <p:scale>
          <a:sx n="116" d="100"/>
          <a:sy n="116" d="100"/>
        </p:scale>
        <p:origin x="1544" y="192"/>
      </p:cViewPr>
      <p:guideLst>
        <p:guide orient="horz" pos="2160"/>
        <p:guide pos="2880"/>
        <p:guide orient="horz" pos="2382"/>
        <p:guide pos="3367"/>
      </p:guideLst>
    </p:cSldViewPr>
  </p:slideViewPr>
  <p:notesTextViewPr>
    <p:cViewPr>
      <p:scale>
        <a:sx n="100" d="100"/>
        <a:sy n="100" d="100"/>
      </p:scale>
      <p:origin x="0" y="0"/>
    </p:cViewPr>
  </p:notesTextViewPr>
  <p:sorterViewPr>
    <p:cViewPr>
      <p:scale>
        <a:sx n="66" d="100"/>
        <a:sy n="66" d="100"/>
      </p:scale>
      <p:origin x="0" y="0"/>
    </p:cViewPr>
  </p:sorterViewPr>
  <p:notesViewPr>
    <p:cSldViewPr snapToObjects="1">
      <p:cViewPr varScale="1">
        <p:scale>
          <a:sx n="93" d="100"/>
          <a:sy n="93" d="100"/>
        </p:scale>
        <p:origin x="1602" y="66"/>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notesMaster" Target="notesMasters/notesMaster1.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1"/>
            <a:ext cx="4306888" cy="341233"/>
          </a:xfrm>
          <a:prstGeom prst="rect">
            <a:avLst/>
          </a:prstGeom>
        </p:spPr>
        <p:txBody>
          <a:bodyPr vert="horz" lIns="91440" tIns="45720" rIns="91440" bIns="45720" rtlCol="0"/>
          <a:lstStyle>
            <a:lvl1pPr algn="l">
              <a:defRPr sz="1200"/>
            </a:lvl1pPr>
          </a:lstStyle>
          <a:p>
            <a:pPr>
              <a:defRPr/>
            </a:pPr>
            <a:endParaRPr lang="ja-JP" altLang="en-US"/>
          </a:p>
        </p:txBody>
      </p:sp>
      <p:sp>
        <p:nvSpPr>
          <p:cNvPr id="3" name="日付プレースホルダー 2"/>
          <p:cNvSpPr>
            <a:spLocks noGrp="1"/>
          </p:cNvSpPr>
          <p:nvPr>
            <p:ph type="dt" sz="quarter" idx="1"/>
          </p:nvPr>
        </p:nvSpPr>
        <p:spPr>
          <a:xfrm>
            <a:off x="5630864" y="1"/>
            <a:ext cx="4306887" cy="341233"/>
          </a:xfrm>
          <a:prstGeom prst="rect">
            <a:avLst/>
          </a:prstGeom>
        </p:spPr>
        <p:txBody>
          <a:bodyPr vert="horz" lIns="91440" tIns="45720" rIns="91440" bIns="45720" rtlCol="0"/>
          <a:lstStyle>
            <a:lvl1pPr algn="r">
              <a:defRPr sz="1200"/>
            </a:lvl1pPr>
          </a:lstStyle>
          <a:p>
            <a:pPr>
              <a:defRPr/>
            </a:pPr>
            <a:fld id="{FAEB58BD-C77F-41F6-9AE6-52D4E46BF843}" type="datetimeFigureOut">
              <a:rPr lang="ja-JP" altLang="en-US"/>
              <a:pPr>
                <a:defRPr/>
              </a:pPr>
              <a:t>2023/1/23</a:t>
            </a:fld>
            <a:endParaRPr lang="ja-JP" altLang="en-US"/>
          </a:p>
        </p:txBody>
      </p:sp>
      <p:sp>
        <p:nvSpPr>
          <p:cNvPr id="4" name="フッター プレースホルダー 3"/>
          <p:cNvSpPr>
            <a:spLocks noGrp="1"/>
          </p:cNvSpPr>
          <p:nvPr>
            <p:ph type="ftr" sz="quarter" idx="2"/>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a:p>
        </p:txBody>
      </p:sp>
      <p:sp>
        <p:nvSpPr>
          <p:cNvPr id="5" name="スライド番号プレースホルダー 4"/>
          <p:cNvSpPr>
            <a:spLocks noGrp="1"/>
          </p:cNvSpPr>
          <p:nvPr>
            <p:ph type="sldNum" sz="quarter" idx="3"/>
          </p:nvPr>
        </p:nvSpPr>
        <p:spPr>
          <a:xfrm>
            <a:off x="5630864" y="6464381"/>
            <a:ext cx="4306887" cy="341232"/>
          </a:xfrm>
          <a:prstGeom prst="rect">
            <a:avLst/>
          </a:prstGeom>
        </p:spPr>
        <p:txBody>
          <a:bodyPr vert="horz" lIns="91440" tIns="45720" rIns="91440" bIns="45720" rtlCol="0" anchor="b"/>
          <a:lstStyle>
            <a:lvl1pPr algn="r">
              <a:defRPr sz="1200"/>
            </a:lvl1pPr>
          </a:lstStyle>
          <a:p>
            <a:pPr>
              <a:defRPr/>
            </a:pPr>
            <a:fld id="{1C0B8702-7003-410C-B579-CC0EE330C4EF}" type="slidenum">
              <a:rPr lang="ja-JP" altLang="en-US"/>
              <a:pPr>
                <a:defRPr/>
              </a:pPr>
              <a:t>‹#›</a:t>
            </a:fld>
            <a:endParaRPr lang="ja-JP" altLang="en-US"/>
          </a:p>
        </p:txBody>
      </p:sp>
    </p:spTree>
    <p:extLst>
      <p:ext uri="{BB962C8B-B14F-4D97-AF65-F5344CB8AC3E}">
        <p14:creationId xmlns:p14="http://schemas.microsoft.com/office/powerpoint/2010/main" val="3266202100"/>
      </p:ext>
    </p:extLst>
  </p:cSld>
  <p:clrMap bg1="lt1" tx1="dk1" bg2="lt2" tx2="dk2" accent1="accent1" accent2="accent2" accent3="accent3" accent4="accent4" accent5="accent5" accent6="accent6" hlink="hlink" folHlink="folHlink"/>
  <p:hf hd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スライド番号プレースホルダ 6"/>
          <p:cNvSpPr>
            <a:spLocks noGrp="1"/>
          </p:cNvSpPr>
          <p:nvPr>
            <p:ph type="sldNum" sz="quarter" idx="5"/>
          </p:nvPr>
        </p:nvSpPr>
        <p:spPr>
          <a:xfrm>
            <a:off x="5630864" y="6464381"/>
            <a:ext cx="4306887" cy="339646"/>
          </a:xfrm>
          <a:prstGeom prst="rect">
            <a:avLst/>
          </a:prstGeom>
        </p:spPr>
        <p:txBody>
          <a:bodyPr vert="horz" wrap="square" lIns="91440" tIns="45720" rIns="91440" bIns="45720" numCol="1" anchor="b" anchorCtr="0" compatLnSpc="1">
            <a:prstTxWarp prst="textNoShape">
              <a:avLst/>
            </a:prstTxWarp>
          </a:bodyPr>
          <a:lstStyle>
            <a:lvl1pPr algn="r" eaLnBrk="1" hangingPunct="1">
              <a:defRPr sz="1200"/>
            </a:lvl1pPr>
          </a:lstStyle>
          <a:p>
            <a:pPr>
              <a:defRPr/>
            </a:pPr>
            <a:r>
              <a:rPr lang="en-US" altLang="ja-JP"/>
              <a:t>Copyright © 2012-2013 MAC-SP. All Rights Reserved.</a:t>
            </a:r>
            <a:endParaRPr lang="ja-JP" altLang="en-US"/>
          </a:p>
        </p:txBody>
      </p:sp>
      <p:sp>
        <p:nvSpPr>
          <p:cNvPr id="8" name="フッター プレースホルダー 7"/>
          <p:cNvSpPr>
            <a:spLocks noGrp="1"/>
          </p:cNvSpPr>
          <p:nvPr>
            <p:ph type="ftr" sz="quarter" idx="4"/>
          </p:nvPr>
        </p:nvSpPr>
        <p:spPr>
          <a:xfrm>
            <a:off x="0" y="6464381"/>
            <a:ext cx="4306888" cy="341232"/>
          </a:xfrm>
          <a:prstGeom prst="rect">
            <a:avLst/>
          </a:prstGeom>
        </p:spPr>
        <p:txBody>
          <a:bodyPr vert="horz" lIns="91440" tIns="45720" rIns="91440" bIns="45720" rtlCol="0" anchor="b"/>
          <a:lstStyle>
            <a:lvl1pPr algn="l">
              <a:defRPr sz="1200"/>
            </a:lvl1pPr>
          </a:lstStyle>
          <a:p>
            <a:pPr>
              <a:defRPr/>
            </a:pPr>
            <a:r>
              <a:rPr lang="en-US" altLang="ja-JP"/>
              <a:t>Copyright © 2012-2013 MAC-SP. All Rights Reserved.</a:t>
            </a:r>
            <a:endParaRPr lang="ja-JP" altLang="en-US" dirty="0"/>
          </a:p>
        </p:txBody>
      </p:sp>
    </p:spTree>
    <p:extLst>
      <p:ext uri="{BB962C8B-B14F-4D97-AF65-F5344CB8AC3E}">
        <p14:creationId xmlns:p14="http://schemas.microsoft.com/office/powerpoint/2010/main" val="2275589417"/>
      </p:ext>
    </p:extLst>
  </p:cSld>
  <p:clrMap bg1="lt1" tx1="dk1" bg2="lt2" tx2="dk2" accent1="accent1" accent2="accent2" accent3="accent3" accent4="accent4" accent5="accent5" accent6="accent6" hlink="hlink" folHlink="folHlink"/>
  <p:hf hdr="0" dt="0"/>
  <p:notesStyle>
    <a:lvl1pPr algn="l" defTabSz="497754" rtl="0" eaLnBrk="0" fontAlgn="base" hangingPunct="0">
      <a:spcBef>
        <a:spcPct val="30000"/>
      </a:spcBef>
      <a:spcAft>
        <a:spcPct val="0"/>
      </a:spcAft>
      <a:defRPr kumimoji="1" sz="1300" kern="1200">
        <a:solidFill>
          <a:schemeClr val="tx1"/>
        </a:solidFill>
        <a:latin typeface="+mn-lt"/>
        <a:ea typeface="+mn-ea"/>
        <a:cs typeface="ＭＳ Ｐゴシック" pitchFamily="65" charset="-128"/>
      </a:defRPr>
    </a:lvl1pPr>
    <a:lvl2pPr marL="497754" algn="l" defTabSz="497754" rtl="0" eaLnBrk="0" fontAlgn="base" hangingPunct="0">
      <a:spcBef>
        <a:spcPct val="30000"/>
      </a:spcBef>
      <a:spcAft>
        <a:spcPct val="0"/>
      </a:spcAft>
      <a:defRPr kumimoji="1" sz="1300" kern="1200">
        <a:solidFill>
          <a:schemeClr val="tx1"/>
        </a:solidFill>
        <a:latin typeface="+mn-lt"/>
        <a:ea typeface="+mn-ea"/>
        <a:cs typeface="+mn-cs"/>
      </a:defRPr>
    </a:lvl2pPr>
    <a:lvl3pPr marL="995507" algn="l" defTabSz="497754" rtl="0" eaLnBrk="0" fontAlgn="base" hangingPunct="0">
      <a:spcBef>
        <a:spcPct val="30000"/>
      </a:spcBef>
      <a:spcAft>
        <a:spcPct val="0"/>
      </a:spcAft>
      <a:defRPr kumimoji="1" sz="1300" kern="1200">
        <a:solidFill>
          <a:schemeClr val="tx1"/>
        </a:solidFill>
        <a:latin typeface="+mn-lt"/>
        <a:ea typeface="+mn-ea"/>
        <a:cs typeface="+mn-cs"/>
      </a:defRPr>
    </a:lvl3pPr>
    <a:lvl4pPr marL="1493261" algn="l" defTabSz="497754" rtl="0" eaLnBrk="0" fontAlgn="base" hangingPunct="0">
      <a:spcBef>
        <a:spcPct val="30000"/>
      </a:spcBef>
      <a:spcAft>
        <a:spcPct val="0"/>
      </a:spcAft>
      <a:defRPr kumimoji="1" sz="1300" kern="1200">
        <a:solidFill>
          <a:schemeClr val="tx1"/>
        </a:solidFill>
        <a:latin typeface="+mn-lt"/>
        <a:ea typeface="+mn-ea"/>
        <a:cs typeface="+mn-cs"/>
      </a:defRPr>
    </a:lvl4pPr>
    <a:lvl5pPr marL="1991015" algn="l" defTabSz="497754" rtl="0" eaLnBrk="0" fontAlgn="base" hangingPunct="0">
      <a:spcBef>
        <a:spcPct val="30000"/>
      </a:spcBef>
      <a:spcAft>
        <a:spcPct val="0"/>
      </a:spcAft>
      <a:defRPr kumimoji="1" sz="1300" kern="1200">
        <a:solidFill>
          <a:schemeClr val="tx1"/>
        </a:solidFill>
        <a:latin typeface="+mn-lt"/>
        <a:ea typeface="+mn-ea"/>
        <a:cs typeface="+mn-cs"/>
      </a:defRPr>
    </a:lvl5pPr>
    <a:lvl6pPr marL="2488768" algn="l" defTabSz="497754" rtl="0" eaLnBrk="1" latinLnBrk="0" hangingPunct="1">
      <a:defRPr kumimoji="1" sz="1300" kern="1200">
        <a:solidFill>
          <a:schemeClr val="tx1"/>
        </a:solidFill>
        <a:latin typeface="+mn-lt"/>
        <a:ea typeface="+mn-ea"/>
        <a:cs typeface="+mn-cs"/>
      </a:defRPr>
    </a:lvl6pPr>
    <a:lvl7pPr marL="2986522" algn="l" defTabSz="497754" rtl="0" eaLnBrk="1" latinLnBrk="0" hangingPunct="1">
      <a:defRPr kumimoji="1" sz="1300" kern="1200">
        <a:solidFill>
          <a:schemeClr val="tx1"/>
        </a:solidFill>
        <a:latin typeface="+mn-lt"/>
        <a:ea typeface="+mn-ea"/>
        <a:cs typeface="+mn-cs"/>
      </a:defRPr>
    </a:lvl7pPr>
    <a:lvl8pPr marL="3484275" algn="l" defTabSz="497754" rtl="0" eaLnBrk="1" latinLnBrk="0" hangingPunct="1">
      <a:defRPr kumimoji="1" sz="1300" kern="1200">
        <a:solidFill>
          <a:schemeClr val="tx1"/>
        </a:solidFill>
        <a:latin typeface="+mn-lt"/>
        <a:ea typeface="+mn-ea"/>
        <a:cs typeface="+mn-cs"/>
      </a:defRPr>
    </a:lvl8pPr>
    <a:lvl9pPr marL="3982029" algn="l" defTabSz="497754" rtl="0" eaLnBrk="1" latinLnBrk="0" hangingPunct="1">
      <a:defRPr kumimoji="1"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スライド イメージ プレースホルダ 1"/>
          <p:cNvSpPr>
            <a:spLocks noGrp="1" noRot="1" noChangeAspect="1" noTextEdit="1"/>
          </p:cNvSpPr>
          <p:nvPr>
            <p:ph type="sldImg"/>
          </p:nvPr>
        </p:nvSpPr>
        <p:spPr bwMode="auto">
          <a:xfrm>
            <a:off x="3165475" y="511175"/>
            <a:ext cx="3608388" cy="2552700"/>
          </a:xfrm>
          <a:prstGeom prst="rect">
            <a:avLst/>
          </a:prstGeom>
          <a:noFill/>
          <a:ln>
            <a:solidFill>
              <a:srgbClr val="000000"/>
            </a:solidFill>
            <a:miter lim="800000"/>
            <a:headEnd/>
            <a:tailEnd/>
          </a:ln>
          <a:extLst>
            <a:ext uri="{909E8E84-426E-40dd-AFC4-6F175D3DCCD1}">
              <a14:hiddenFill xmlns="" xmlns:a14="http://schemas.microsoft.com/office/drawing/2010/main">
                <a:solidFill>
                  <a:srgbClr val="FFFFFF"/>
                </a:solidFill>
              </a14:hiddenFill>
            </a:ext>
          </a:extLst>
        </p:spPr>
      </p:sp>
      <p:sp>
        <p:nvSpPr>
          <p:cNvPr id="5123" name="ノート プレースホルダ 2"/>
          <p:cNvSpPr>
            <a:spLocks noGrp="1"/>
          </p:cNvSpPr>
          <p:nvPr>
            <p:ph type="body" idx="1"/>
          </p:nvPr>
        </p:nvSpPr>
        <p:spPr bwMode="auto">
          <a:xfrm>
            <a:off x="993775" y="3232985"/>
            <a:ext cx="7951788" cy="3061573"/>
          </a:xfrm>
          <a:prstGeom prst="rect">
            <a:avLst/>
          </a:prstGeom>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p>
            <a:endParaRPr lang="en-US" altLang="ja-JP" dirty="0"/>
          </a:p>
        </p:txBody>
      </p:sp>
      <p:sp>
        <p:nvSpPr>
          <p:cNvPr id="5124" name="スライド番号プレースホルダ 3"/>
          <p:cNvSpPr>
            <a:spLocks noGrp="1"/>
          </p:cNvSpPr>
          <p:nvPr>
            <p:ph type="sldNum" sz="quarter" idx="5"/>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fld id="{8CEB9019-C558-4DED-8B7C-40919D6DFE16}" type="slidenum">
              <a:rPr lang="ja-JP" altLang="en-US" smtClean="0"/>
              <a:pPr/>
              <a:t>1</a:t>
            </a:fld>
            <a:endParaRPr lang="ja-JP" altLang="en-US"/>
          </a:p>
        </p:txBody>
      </p:sp>
      <p:sp>
        <p:nvSpPr>
          <p:cNvPr id="5125" name="フッター プレースホルダー 1"/>
          <p:cNvSpPr>
            <a:spLocks noGrp="1"/>
          </p:cNvSpPr>
          <p:nvPr>
            <p:ph type="ftr" sz="quarter" idx="4"/>
          </p:nvPr>
        </p:nvSpPr>
        <p:spPr bwMode="auto">
          <a:noFill/>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defTabSz="4572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r>
              <a:rPr lang="en-US" altLang="ja-JP"/>
              <a:t>Copyright © 2012-2013 MAC-SP. All Rights Reserved.</a:t>
            </a:r>
            <a:endParaRPr lang="ja-JP" altLang="en-US"/>
          </a:p>
        </p:txBody>
      </p:sp>
    </p:spTree>
    <p:extLst>
      <p:ext uri="{BB962C8B-B14F-4D97-AF65-F5344CB8AC3E}">
        <p14:creationId xmlns:p14="http://schemas.microsoft.com/office/powerpoint/2010/main" val="324646329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801648" y="2349387"/>
            <a:ext cx="9085342" cy="1621111"/>
          </a:xfrm>
        </p:spPr>
        <p:txBody>
          <a:bodyPr/>
          <a:lstStyle/>
          <a:p>
            <a:r>
              <a:rPr lang="ja-JP" altLang="en-US"/>
              <a:t>マスタ タイトルの書式設定</a:t>
            </a:r>
          </a:p>
        </p:txBody>
      </p:sp>
      <p:sp>
        <p:nvSpPr>
          <p:cNvPr id="3" name="サブタイトル 2"/>
          <p:cNvSpPr>
            <a:spLocks noGrp="1"/>
          </p:cNvSpPr>
          <p:nvPr>
            <p:ph type="subTitle" idx="1"/>
          </p:nvPr>
        </p:nvSpPr>
        <p:spPr>
          <a:xfrm>
            <a:off x="1603296" y="4285615"/>
            <a:ext cx="7482047" cy="1932728"/>
          </a:xfrm>
        </p:spPr>
        <p:txBody>
          <a:bodyPr/>
          <a:lstStyle>
            <a:lvl1pPr marL="0" indent="0" algn="ctr">
              <a:buNone/>
              <a:defRPr>
                <a:solidFill>
                  <a:schemeClr val="tx1">
                    <a:tint val="75000"/>
                  </a:schemeClr>
                </a:solidFill>
              </a:defRPr>
            </a:lvl1pPr>
            <a:lvl2pPr marL="497754" indent="0" algn="ctr">
              <a:buNone/>
              <a:defRPr>
                <a:solidFill>
                  <a:schemeClr val="tx1">
                    <a:tint val="75000"/>
                  </a:schemeClr>
                </a:solidFill>
              </a:defRPr>
            </a:lvl2pPr>
            <a:lvl3pPr marL="995507" indent="0" algn="ctr">
              <a:buNone/>
              <a:defRPr>
                <a:solidFill>
                  <a:schemeClr val="tx1">
                    <a:tint val="75000"/>
                  </a:schemeClr>
                </a:solidFill>
              </a:defRPr>
            </a:lvl3pPr>
            <a:lvl4pPr marL="1493261" indent="0" algn="ctr">
              <a:buNone/>
              <a:defRPr>
                <a:solidFill>
                  <a:schemeClr val="tx1">
                    <a:tint val="75000"/>
                  </a:schemeClr>
                </a:solidFill>
              </a:defRPr>
            </a:lvl4pPr>
            <a:lvl5pPr marL="1991015" indent="0" algn="ctr">
              <a:buNone/>
              <a:defRPr>
                <a:solidFill>
                  <a:schemeClr val="tx1">
                    <a:tint val="75000"/>
                  </a:schemeClr>
                </a:solidFill>
              </a:defRPr>
            </a:lvl5pPr>
            <a:lvl6pPr marL="2488768" indent="0" algn="ctr">
              <a:buNone/>
              <a:defRPr>
                <a:solidFill>
                  <a:schemeClr val="tx1">
                    <a:tint val="75000"/>
                  </a:schemeClr>
                </a:solidFill>
              </a:defRPr>
            </a:lvl6pPr>
            <a:lvl7pPr marL="2986522" indent="0" algn="ctr">
              <a:buNone/>
              <a:defRPr>
                <a:solidFill>
                  <a:schemeClr val="tx1">
                    <a:tint val="75000"/>
                  </a:schemeClr>
                </a:solidFill>
              </a:defRPr>
            </a:lvl7pPr>
            <a:lvl8pPr marL="3484275" indent="0" algn="ctr">
              <a:buNone/>
              <a:defRPr>
                <a:solidFill>
                  <a:schemeClr val="tx1">
                    <a:tint val="75000"/>
                  </a:schemeClr>
                </a:solidFill>
              </a:defRPr>
            </a:lvl8pPr>
            <a:lvl9pPr marL="3982029" indent="0" algn="ctr">
              <a:buNone/>
              <a:defRPr>
                <a:solidFill>
                  <a:schemeClr val="tx1">
                    <a:tint val="75000"/>
                  </a:schemeClr>
                </a:solidFill>
              </a:defRPr>
            </a:lvl9pPr>
          </a:lstStyle>
          <a:p>
            <a:r>
              <a:rPr lang="ja-JP" altLang="en-US"/>
              <a:t>マスタ サブタイトルの書式設定</a:t>
            </a:r>
          </a:p>
        </p:txBody>
      </p:sp>
      <p:sp>
        <p:nvSpPr>
          <p:cNvPr id="4" name="日付プレースホルダ 3"/>
          <p:cNvSpPr>
            <a:spLocks noGrp="1"/>
          </p:cNvSpPr>
          <p:nvPr>
            <p:ph type="dt" sz="half" idx="10"/>
          </p:nvPr>
        </p:nvSpPr>
        <p:spPr/>
        <p:txBody>
          <a:bodyPr/>
          <a:lstStyle>
            <a:lvl1pPr>
              <a:defRPr/>
            </a:lvl1pPr>
          </a:lstStyle>
          <a:p>
            <a:pPr>
              <a:defRPr/>
            </a:pPr>
            <a:fld id="{408FB419-4950-49C5-9183-EC8A0ED2C5D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3A9BD69-D54A-4D09-8A78-7BAD6D38B4E9}" type="slidenum">
              <a:rPr lang="ja-JP" altLang="en-US"/>
              <a:pPr>
                <a:defRPr/>
              </a:pPr>
              <a:t>‹#›</a:t>
            </a:fld>
            <a:endParaRPr lang="ja-JP" altLang="en-US"/>
          </a:p>
        </p:txBody>
      </p:sp>
    </p:spTree>
    <p:extLst>
      <p:ext uri="{BB962C8B-B14F-4D97-AF65-F5344CB8AC3E}">
        <p14:creationId xmlns:p14="http://schemas.microsoft.com/office/powerpoint/2010/main" val="39678340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38B382A-B9F1-4791-9996-EFFA33640982}"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F2888E3-EF8D-4C19-BDDA-4383F51DE9C9}" type="slidenum">
              <a:rPr lang="ja-JP" altLang="en-US"/>
              <a:pPr>
                <a:defRPr/>
              </a:pPr>
              <a:t>‹#›</a:t>
            </a:fld>
            <a:endParaRPr lang="ja-JP" altLang="en-US"/>
          </a:p>
        </p:txBody>
      </p:sp>
    </p:spTree>
    <p:extLst>
      <p:ext uri="{BB962C8B-B14F-4D97-AF65-F5344CB8AC3E}">
        <p14:creationId xmlns:p14="http://schemas.microsoft.com/office/powerpoint/2010/main" val="330800754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7749262" y="302866"/>
            <a:ext cx="2404944" cy="6452932"/>
          </a:xfrm>
        </p:spPr>
        <p:txBody>
          <a:bodyPr vert="eaVert"/>
          <a:lstStyle/>
          <a:p>
            <a:r>
              <a:rPr lang="ja-JP" altLang="en-US"/>
              <a:t>マスタ タイトルの書式設定</a:t>
            </a:r>
          </a:p>
        </p:txBody>
      </p:sp>
      <p:sp>
        <p:nvSpPr>
          <p:cNvPr id="3" name="縦書きテキスト プレースホルダ 2"/>
          <p:cNvSpPr>
            <a:spLocks noGrp="1"/>
          </p:cNvSpPr>
          <p:nvPr>
            <p:ph type="body" orient="vert" idx="1"/>
          </p:nvPr>
        </p:nvSpPr>
        <p:spPr>
          <a:xfrm>
            <a:off x="534432" y="302866"/>
            <a:ext cx="7036687" cy="6452932"/>
          </a:xfrm>
        </p:spPr>
        <p:txBody>
          <a:bodyPr vert="eaVert"/>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6149C120-BEAF-4E43-A665-4831D3CB8CE7}"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69D4F009-7FED-46DB-805C-AB339F57B5BC}" type="slidenum">
              <a:rPr lang="ja-JP" altLang="en-US"/>
              <a:pPr>
                <a:defRPr/>
              </a:pPr>
              <a:t>‹#›</a:t>
            </a:fld>
            <a:endParaRPr lang="ja-JP" altLang="en-US"/>
          </a:p>
        </p:txBody>
      </p:sp>
    </p:spTree>
    <p:extLst>
      <p:ext uri="{BB962C8B-B14F-4D97-AF65-F5344CB8AC3E}">
        <p14:creationId xmlns:p14="http://schemas.microsoft.com/office/powerpoint/2010/main" val="32047745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idx="1"/>
          </p:nvPr>
        </p:nvSpPr>
        <p:spPr/>
        <p:txBody>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pPr>
              <a:defRPr/>
            </a:pPr>
            <a:fld id="{1EFE9226-EE9D-4AAE-B1B4-FAE3AFF8FC1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B485F7C2-5B3D-4F73-96E1-A0E3D50467B9}" type="slidenum">
              <a:rPr lang="ja-JP" altLang="en-US"/>
              <a:pPr>
                <a:defRPr/>
              </a:pPr>
              <a:t>‹#›</a:t>
            </a:fld>
            <a:endParaRPr lang="ja-JP" altLang="en-US"/>
          </a:p>
        </p:txBody>
      </p:sp>
    </p:spTree>
    <p:extLst>
      <p:ext uri="{BB962C8B-B14F-4D97-AF65-F5344CB8AC3E}">
        <p14:creationId xmlns:p14="http://schemas.microsoft.com/office/powerpoint/2010/main" val="42571215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 ヘッダー">
    <p:spTree>
      <p:nvGrpSpPr>
        <p:cNvPr id="1" name=""/>
        <p:cNvGrpSpPr/>
        <p:nvPr/>
      </p:nvGrpSpPr>
      <p:grpSpPr>
        <a:xfrm>
          <a:off x="0" y="0"/>
          <a:ext cx="0" cy="0"/>
          <a:chOff x="0" y="0"/>
          <a:chExt cx="0" cy="0"/>
        </a:xfrm>
      </p:grpSpPr>
      <p:sp>
        <p:nvSpPr>
          <p:cNvPr id="2" name="タイトル 1"/>
          <p:cNvSpPr>
            <a:spLocks noGrp="1"/>
          </p:cNvSpPr>
          <p:nvPr>
            <p:ph type="title"/>
          </p:nvPr>
        </p:nvSpPr>
        <p:spPr>
          <a:xfrm>
            <a:off x="844329" y="4859833"/>
            <a:ext cx="9085342" cy="1502066"/>
          </a:xfrm>
        </p:spPr>
        <p:txBody>
          <a:bodyPr anchor="t"/>
          <a:lstStyle>
            <a:lvl1pPr algn="l">
              <a:defRPr sz="4400" b="1" cap="all"/>
            </a:lvl1pPr>
          </a:lstStyle>
          <a:p>
            <a:r>
              <a:rPr lang="ja-JP" altLang="en-US"/>
              <a:t>マスタ タイトルの書式設定</a:t>
            </a:r>
          </a:p>
        </p:txBody>
      </p:sp>
      <p:sp>
        <p:nvSpPr>
          <p:cNvPr id="3" name="テキスト プレースホルダ 2"/>
          <p:cNvSpPr>
            <a:spLocks noGrp="1"/>
          </p:cNvSpPr>
          <p:nvPr>
            <p:ph type="body" idx="1"/>
          </p:nvPr>
        </p:nvSpPr>
        <p:spPr>
          <a:xfrm>
            <a:off x="844329" y="3205459"/>
            <a:ext cx="9085342" cy="1654373"/>
          </a:xfrm>
        </p:spPr>
        <p:txBody>
          <a:bodyPr anchor="b"/>
          <a:lstStyle>
            <a:lvl1pPr marL="0" indent="0">
              <a:buNone/>
              <a:defRPr sz="2200">
                <a:solidFill>
                  <a:schemeClr val="tx1">
                    <a:tint val="75000"/>
                  </a:schemeClr>
                </a:solidFill>
              </a:defRPr>
            </a:lvl1pPr>
            <a:lvl2pPr marL="497754" indent="0">
              <a:buNone/>
              <a:defRPr sz="2000">
                <a:solidFill>
                  <a:schemeClr val="tx1">
                    <a:tint val="75000"/>
                  </a:schemeClr>
                </a:solidFill>
              </a:defRPr>
            </a:lvl2pPr>
            <a:lvl3pPr marL="995507" indent="0">
              <a:buNone/>
              <a:defRPr sz="1700">
                <a:solidFill>
                  <a:schemeClr val="tx1">
                    <a:tint val="75000"/>
                  </a:schemeClr>
                </a:solidFill>
              </a:defRPr>
            </a:lvl3pPr>
            <a:lvl4pPr marL="1493261" indent="0">
              <a:buNone/>
              <a:defRPr sz="1500">
                <a:solidFill>
                  <a:schemeClr val="tx1">
                    <a:tint val="75000"/>
                  </a:schemeClr>
                </a:solidFill>
              </a:defRPr>
            </a:lvl4pPr>
            <a:lvl5pPr marL="1991015" indent="0">
              <a:buNone/>
              <a:defRPr sz="1500">
                <a:solidFill>
                  <a:schemeClr val="tx1">
                    <a:tint val="75000"/>
                  </a:schemeClr>
                </a:solidFill>
              </a:defRPr>
            </a:lvl5pPr>
            <a:lvl6pPr marL="2488768" indent="0">
              <a:buNone/>
              <a:defRPr sz="1500">
                <a:solidFill>
                  <a:schemeClr val="tx1">
                    <a:tint val="75000"/>
                  </a:schemeClr>
                </a:solidFill>
              </a:defRPr>
            </a:lvl6pPr>
            <a:lvl7pPr marL="2986522" indent="0">
              <a:buNone/>
              <a:defRPr sz="1500">
                <a:solidFill>
                  <a:schemeClr val="tx1">
                    <a:tint val="75000"/>
                  </a:schemeClr>
                </a:solidFill>
              </a:defRPr>
            </a:lvl7pPr>
            <a:lvl8pPr marL="3484275" indent="0">
              <a:buNone/>
              <a:defRPr sz="1500">
                <a:solidFill>
                  <a:schemeClr val="tx1">
                    <a:tint val="75000"/>
                  </a:schemeClr>
                </a:solidFill>
              </a:defRPr>
            </a:lvl8pPr>
            <a:lvl9pPr marL="3982029" indent="0">
              <a:buNone/>
              <a:defRPr sz="1500">
                <a:solidFill>
                  <a:schemeClr val="tx1">
                    <a:tint val="75000"/>
                  </a:schemeClr>
                </a:solidFill>
              </a:defRPr>
            </a:lvl9pPr>
          </a:lstStyle>
          <a:p>
            <a:pPr lvl="0"/>
            <a:r>
              <a:rPr lang="ja-JP" altLang="en-US"/>
              <a:t>マスタ テキストの書式設定</a:t>
            </a:r>
          </a:p>
        </p:txBody>
      </p:sp>
      <p:sp>
        <p:nvSpPr>
          <p:cNvPr id="4" name="日付プレースホルダ 3"/>
          <p:cNvSpPr>
            <a:spLocks noGrp="1"/>
          </p:cNvSpPr>
          <p:nvPr>
            <p:ph type="dt" sz="half" idx="10"/>
          </p:nvPr>
        </p:nvSpPr>
        <p:spPr/>
        <p:txBody>
          <a:bodyPr/>
          <a:lstStyle>
            <a:lvl1pPr>
              <a:defRPr/>
            </a:lvl1pPr>
          </a:lstStyle>
          <a:p>
            <a:pPr>
              <a:defRPr/>
            </a:pPr>
            <a:fld id="{8D3FBFF0-E8B4-4065-A286-901FC63DCE3E}" type="datetime1">
              <a:rPr lang="ja-JP" altLang="en-US"/>
              <a:pPr>
                <a:defRPr/>
              </a:pPr>
              <a:t>2023/1/23</a:t>
            </a:fld>
            <a:endParaRPr lang="ja-JP" altLang="en-US"/>
          </a:p>
        </p:txBody>
      </p:sp>
      <p:sp>
        <p:nvSpPr>
          <p:cNvPr id="5"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12"/>
          </p:nvPr>
        </p:nvSpPr>
        <p:spPr/>
        <p:txBody>
          <a:bodyPr/>
          <a:lstStyle>
            <a:lvl1pPr>
              <a:defRPr/>
            </a:lvl1pPr>
          </a:lstStyle>
          <a:p>
            <a:pPr>
              <a:defRPr/>
            </a:pPr>
            <a:fld id="{D587E0FC-FC2C-4104-B9B5-8DE3EC00E11F}" type="slidenum">
              <a:rPr lang="ja-JP" altLang="en-US"/>
              <a:pPr>
                <a:defRPr/>
              </a:pPr>
              <a:t>‹#›</a:t>
            </a:fld>
            <a:endParaRPr lang="ja-JP" altLang="en-US"/>
          </a:p>
        </p:txBody>
      </p:sp>
    </p:spTree>
    <p:extLst>
      <p:ext uri="{BB962C8B-B14F-4D97-AF65-F5344CB8AC3E}">
        <p14:creationId xmlns:p14="http://schemas.microsoft.com/office/powerpoint/2010/main" val="331289519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コンテンツ プレースホルダ 2"/>
          <p:cNvSpPr>
            <a:spLocks noGrp="1"/>
          </p:cNvSpPr>
          <p:nvPr>
            <p:ph sz="half" idx="1"/>
          </p:nvPr>
        </p:nvSpPr>
        <p:spPr>
          <a:xfrm>
            <a:off x="534432"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5433391" y="1764667"/>
            <a:ext cx="4720815" cy="4991131"/>
          </a:xfrm>
        </p:spPr>
        <p:txBody>
          <a:bodyPr/>
          <a:lstStyle>
            <a:lvl1pPr>
              <a:defRPr sz="3000"/>
            </a:lvl1pPr>
            <a:lvl2pPr>
              <a:defRPr sz="2600"/>
            </a:lvl2pPr>
            <a:lvl3pPr>
              <a:defRPr sz="2200"/>
            </a:lvl3pPr>
            <a:lvl4pPr>
              <a:defRPr sz="2000"/>
            </a:lvl4pPr>
            <a:lvl5pPr>
              <a:defRPr sz="2000"/>
            </a:lvl5pPr>
            <a:lvl6pPr>
              <a:defRPr sz="2000"/>
            </a:lvl6pPr>
            <a:lvl7pPr>
              <a:defRPr sz="2000"/>
            </a:lvl7pPr>
            <a:lvl8pPr>
              <a:defRPr sz="2000"/>
            </a:lvl8pPr>
            <a:lvl9pPr>
              <a:defRPr sz="20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3"/>
          <p:cNvSpPr>
            <a:spLocks noGrp="1"/>
          </p:cNvSpPr>
          <p:nvPr>
            <p:ph type="dt" sz="half" idx="10"/>
          </p:nvPr>
        </p:nvSpPr>
        <p:spPr/>
        <p:txBody>
          <a:bodyPr/>
          <a:lstStyle>
            <a:lvl1pPr>
              <a:defRPr/>
            </a:lvl1pPr>
          </a:lstStyle>
          <a:p>
            <a:pPr>
              <a:defRPr/>
            </a:pPr>
            <a:fld id="{2C3A0A78-ACAB-40C5-A780-57145622D7E8}"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895B66B1-9A71-4558-AABD-F0E6E946E44C}" type="slidenum">
              <a:rPr lang="ja-JP" altLang="en-US"/>
              <a:pPr>
                <a:defRPr/>
              </a:pPr>
              <a:t>‹#›</a:t>
            </a:fld>
            <a:endParaRPr lang="ja-JP" altLang="en-US"/>
          </a:p>
        </p:txBody>
      </p:sp>
    </p:spTree>
    <p:extLst>
      <p:ext uri="{BB962C8B-B14F-4D97-AF65-F5344CB8AC3E}">
        <p14:creationId xmlns:p14="http://schemas.microsoft.com/office/powerpoint/2010/main" val="22561669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 タイトルの書式設定</a:t>
            </a:r>
          </a:p>
        </p:txBody>
      </p:sp>
      <p:sp>
        <p:nvSpPr>
          <p:cNvPr id="3" name="テキスト プレースホルダ 2"/>
          <p:cNvSpPr>
            <a:spLocks noGrp="1"/>
          </p:cNvSpPr>
          <p:nvPr>
            <p:ph type="body" idx="1"/>
          </p:nvPr>
        </p:nvSpPr>
        <p:spPr>
          <a:xfrm>
            <a:off x="534432" y="1692889"/>
            <a:ext cx="4722671"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4" name="コンテンツ プレースホルダ 3"/>
          <p:cNvSpPr>
            <a:spLocks noGrp="1"/>
          </p:cNvSpPr>
          <p:nvPr>
            <p:ph sz="half" idx="2"/>
          </p:nvPr>
        </p:nvSpPr>
        <p:spPr>
          <a:xfrm>
            <a:off x="534432" y="2398404"/>
            <a:ext cx="4722671"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5429680" y="1692889"/>
            <a:ext cx="4724527" cy="705515"/>
          </a:xfrm>
        </p:spPr>
        <p:txBody>
          <a:bodyPr anchor="b"/>
          <a:lstStyle>
            <a:lvl1pPr marL="0" indent="0">
              <a:buNone/>
              <a:defRPr sz="2600" b="1"/>
            </a:lvl1pPr>
            <a:lvl2pPr marL="497754" indent="0">
              <a:buNone/>
              <a:defRPr sz="2200" b="1"/>
            </a:lvl2pPr>
            <a:lvl3pPr marL="995507" indent="0">
              <a:buNone/>
              <a:defRPr sz="2000" b="1"/>
            </a:lvl3pPr>
            <a:lvl4pPr marL="1493261" indent="0">
              <a:buNone/>
              <a:defRPr sz="1700" b="1"/>
            </a:lvl4pPr>
            <a:lvl5pPr marL="1991015" indent="0">
              <a:buNone/>
              <a:defRPr sz="1700" b="1"/>
            </a:lvl5pPr>
            <a:lvl6pPr marL="2488768" indent="0">
              <a:buNone/>
              <a:defRPr sz="1700" b="1"/>
            </a:lvl6pPr>
            <a:lvl7pPr marL="2986522" indent="0">
              <a:buNone/>
              <a:defRPr sz="1700" b="1"/>
            </a:lvl7pPr>
            <a:lvl8pPr marL="3484275" indent="0">
              <a:buNone/>
              <a:defRPr sz="1700" b="1"/>
            </a:lvl8pPr>
            <a:lvl9pPr marL="3982029" indent="0">
              <a:buNone/>
              <a:defRPr sz="1700" b="1"/>
            </a:lvl9pPr>
          </a:lstStyle>
          <a:p>
            <a:pPr lvl="0"/>
            <a:r>
              <a:rPr lang="ja-JP" altLang="en-US"/>
              <a:t>マスタ テキストの書式設定</a:t>
            </a:r>
          </a:p>
        </p:txBody>
      </p:sp>
      <p:sp>
        <p:nvSpPr>
          <p:cNvPr id="6" name="コンテンツ プレースホルダ 5"/>
          <p:cNvSpPr>
            <a:spLocks noGrp="1"/>
          </p:cNvSpPr>
          <p:nvPr>
            <p:ph sz="quarter" idx="4"/>
          </p:nvPr>
        </p:nvSpPr>
        <p:spPr>
          <a:xfrm>
            <a:off x="5429680" y="2398404"/>
            <a:ext cx="4724527" cy="4357393"/>
          </a:xfrm>
        </p:spPr>
        <p:txBody>
          <a:bodyPr/>
          <a:lstStyle>
            <a:lvl1pPr>
              <a:defRPr sz="2600"/>
            </a:lvl1pPr>
            <a:lvl2pPr>
              <a:defRPr sz="2200"/>
            </a:lvl2pPr>
            <a:lvl3pPr>
              <a:defRPr sz="2000"/>
            </a:lvl3pPr>
            <a:lvl4pPr>
              <a:defRPr sz="1700"/>
            </a:lvl4pPr>
            <a:lvl5pPr>
              <a:defRPr sz="1700"/>
            </a:lvl5pPr>
            <a:lvl6pPr>
              <a:defRPr sz="1700"/>
            </a:lvl6pPr>
            <a:lvl7pPr>
              <a:defRPr sz="1700"/>
            </a:lvl7pPr>
            <a:lvl8pPr>
              <a:defRPr sz="1700"/>
            </a:lvl8pPr>
            <a:lvl9pPr>
              <a:defRPr sz="17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3"/>
          <p:cNvSpPr>
            <a:spLocks noGrp="1"/>
          </p:cNvSpPr>
          <p:nvPr>
            <p:ph type="dt" sz="half" idx="10"/>
          </p:nvPr>
        </p:nvSpPr>
        <p:spPr/>
        <p:txBody>
          <a:bodyPr/>
          <a:lstStyle>
            <a:lvl1pPr>
              <a:defRPr/>
            </a:lvl1pPr>
          </a:lstStyle>
          <a:p>
            <a:pPr>
              <a:defRPr/>
            </a:pPr>
            <a:fld id="{BEC190D8-4126-43D9-9F5B-FE434629C24A}" type="datetime1">
              <a:rPr lang="ja-JP" altLang="en-US"/>
              <a:pPr>
                <a:defRPr/>
              </a:pPr>
              <a:t>2023/1/23</a:t>
            </a:fld>
            <a:endParaRPr lang="ja-JP" altLang="en-US"/>
          </a:p>
        </p:txBody>
      </p:sp>
      <p:sp>
        <p:nvSpPr>
          <p:cNvPr id="8"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9" name="スライド番号プレースホルダ 5"/>
          <p:cNvSpPr>
            <a:spLocks noGrp="1"/>
          </p:cNvSpPr>
          <p:nvPr>
            <p:ph type="sldNum" sz="quarter" idx="12"/>
          </p:nvPr>
        </p:nvSpPr>
        <p:spPr/>
        <p:txBody>
          <a:bodyPr/>
          <a:lstStyle>
            <a:lvl1pPr>
              <a:defRPr/>
            </a:lvl1pPr>
          </a:lstStyle>
          <a:p>
            <a:pPr>
              <a:defRPr/>
            </a:pPr>
            <a:fld id="{DD001934-8EE3-42C4-904E-158DE41DBE86}" type="slidenum">
              <a:rPr lang="ja-JP" altLang="en-US"/>
              <a:pPr>
                <a:defRPr/>
              </a:pPr>
              <a:t>‹#›</a:t>
            </a:fld>
            <a:endParaRPr lang="ja-JP" altLang="en-US"/>
          </a:p>
        </p:txBody>
      </p:sp>
    </p:spTree>
    <p:extLst>
      <p:ext uri="{BB962C8B-B14F-4D97-AF65-F5344CB8AC3E}">
        <p14:creationId xmlns:p14="http://schemas.microsoft.com/office/powerpoint/2010/main" val="162172063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 タイトルの書式設定</a:t>
            </a:r>
          </a:p>
        </p:txBody>
      </p:sp>
      <p:sp>
        <p:nvSpPr>
          <p:cNvPr id="3" name="日付プレースホルダ 3"/>
          <p:cNvSpPr>
            <a:spLocks noGrp="1"/>
          </p:cNvSpPr>
          <p:nvPr>
            <p:ph type="dt" sz="half" idx="10"/>
          </p:nvPr>
        </p:nvSpPr>
        <p:spPr/>
        <p:txBody>
          <a:bodyPr/>
          <a:lstStyle>
            <a:lvl1pPr>
              <a:defRPr/>
            </a:lvl1pPr>
          </a:lstStyle>
          <a:p>
            <a:pPr>
              <a:defRPr/>
            </a:pPr>
            <a:fld id="{4AE9004F-8964-4134-B932-109F4C8925A0}" type="datetime1">
              <a:rPr lang="ja-JP" altLang="en-US"/>
              <a:pPr>
                <a:defRPr/>
              </a:pPr>
              <a:t>2023/1/23</a:t>
            </a:fld>
            <a:endParaRPr lang="ja-JP" altLang="en-US"/>
          </a:p>
        </p:txBody>
      </p:sp>
      <p:sp>
        <p:nvSpPr>
          <p:cNvPr id="4"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5" name="スライド番号プレースホルダ 5"/>
          <p:cNvSpPr>
            <a:spLocks noGrp="1"/>
          </p:cNvSpPr>
          <p:nvPr>
            <p:ph type="sldNum" sz="quarter" idx="12"/>
          </p:nvPr>
        </p:nvSpPr>
        <p:spPr/>
        <p:txBody>
          <a:bodyPr/>
          <a:lstStyle>
            <a:lvl1pPr>
              <a:defRPr/>
            </a:lvl1pPr>
          </a:lstStyle>
          <a:p>
            <a:pPr>
              <a:defRPr/>
            </a:pPr>
            <a:fld id="{08107FFA-1A31-4E8C-A27C-BCB074856B0E}" type="slidenum">
              <a:rPr lang="ja-JP" altLang="en-US"/>
              <a:pPr>
                <a:defRPr/>
              </a:pPr>
              <a:t>‹#›</a:t>
            </a:fld>
            <a:endParaRPr lang="ja-JP" altLang="en-US"/>
          </a:p>
        </p:txBody>
      </p:sp>
    </p:spTree>
    <p:extLst>
      <p:ext uri="{BB962C8B-B14F-4D97-AF65-F5344CB8AC3E}">
        <p14:creationId xmlns:p14="http://schemas.microsoft.com/office/powerpoint/2010/main" val="19705535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3"/>
          <p:cNvSpPr>
            <a:spLocks noGrp="1"/>
          </p:cNvSpPr>
          <p:nvPr>
            <p:ph type="dt" sz="half" idx="10"/>
          </p:nvPr>
        </p:nvSpPr>
        <p:spPr/>
        <p:txBody>
          <a:bodyPr/>
          <a:lstStyle>
            <a:lvl1pPr>
              <a:defRPr/>
            </a:lvl1pPr>
          </a:lstStyle>
          <a:p>
            <a:pPr>
              <a:defRPr/>
            </a:pPr>
            <a:fld id="{E00E51DF-016C-4E63-BB6D-1A8A275FB144}" type="datetime1">
              <a:rPr lang="ja-JP" altLang="en-US"/>
              <a:pPr>
                <a:defRPr/>
              </a:pPr>
              <a:t>2023/1/23</a:t>
            </a:fld>
            <a:endParaRPr lang="ja-JP" altLang="en-US"/>
          </a:p>
        </p:txBody>
      </p:sp>
      <p:sp>
        <p:nvSpPr>
          <p:cNvPr id="3"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4" name="スライド番号プレースホルダ 5"/>
          <p:cNvSpPr>
            <a:spLocks noGrp="1"/>
          </p:cNvSpPr>
          <p:nvPr>
            <p:ph type="sldNum" sz="quarter" idx="12"/>
          </p:nvPr>
        </p:nvSpPr>
        <p:spPr/>
        <p:txBody>
          <a:bodyPr/>
          <a:lstStyle>
            <a:lvl1pPr>
              <a:defRPr/>
            </a:lvl1pPr>
          </a:lstStyle>
          <a:p>
            <a:pPr>
              <a:defRPr/>
            </a:pPr>
            <a:fld id="{0D3B42D7-AB0D-40BC-8205-5B651DD608B2}" type="slidenum">
              <a:rPr lang="ja-JP" altLang="en-US"/>
              <a:pPr>
                <a:defRPr/>
              </a:pPr>
              <a:t>‹#›</a:t>
            </a:fld>
            <a:endParaRPr lang="ja-JP" altLang="en-US"/>
          </a:p>
        </p:txBody>
      </p:sp>
    </p:spTree>
    <p:extLst>
      <p:ext uri="{BB962C8B-B14F-4D97-AF65-F5344CB8AC3E}">
        <p14:creationId xmlns:p14="http://schemas.microsoft.com/office/powerpoint/2010/main" val="335070723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534432" y="301113"/>
            <a:ext cx="3516489" cy="1281483"/>
          </a:xfrm>
        </p:spPr>
        <p:txBody>
          <a:bodyPr anchor="b"/>
          <a:lstStyle>
            <a:lvl1pPr algn="l">
              <a:defRPr sz="2200" b="1"/>
            </a:lvl1pPr>
          </a:lstStyle>
          <a:p>
            <a:r>
              <a:rPr lang="ja-JP" altLang="en-US"/>
              <a:t>マスタ タイトルの書式設定</a:t>
            </a:r>
          </a:p>
        </p:txBody>
      </p:sp>
      <p:sp>
        <p:nvSpPr>
          <p:cNvPr id="3" name="コンテンツ プレースホルダ 2"/>
          <p:cNvSpPr>
            <a:spLocks noGrp="1"/>
          </p:cNvSpPr>
          <p:nvPr>
            <p:ph idx="1"/>
          </p:nvPr>
        </p:nvSpPr>
        <p:spPr>
          <a:xfrm>
            <a:off x="4178961" y="301115"/>
            <a:ext cx="5975245" cy="6454683"/>
          </a:xfrm>
        </p:spPr>
        <p:txBody>
          <a:bodyPr/>
          <a:lstStyle>
            <a:lvl1pPr>
              <a:defRPr sz="3500"/>
            </a:lvl1pPr>
            <a:lvl2pPr>
              <a:defRPr sz="3000"/>
            </a:lvl2pPr>
            <a:lvl3pPr>
              <a:defRPr sz="2600"/>
            </a:lvl3pPr>
            <a:lvl4pPr>
              <a:defRPr sz="2200"/>
            </a:lvl4pPr>
            <a:lvl5pPr>
              <a:defRPr sz="2200"/>
            </a:lvl5pPr>
            <a:lvl6pPr>
              <a:defRPr sz="2200"/>
            </a:lvl6pPr>
            <a:lvl7pPr>
              <a:defRPr sz="2200"/>
            </a:lvl7pPr>
            <a:lvl8pPr>
              <a:defRPr sz="2200"/>
            </a:lvl8pPr>
            <a:lvl9pPr>
              <a:defRPr sz="2200"/>
            </a:lvl9p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534432" y="1582598"/>
            <a:ext cx="3516489" cy="5173200"/>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42CA639-2AAE-41B6-81E0-69A5463124C9}"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2092FD73-B9D0-46B6-8D72-2B11079AE51B}" type="slidenum">
              <a:rPr lang="ja-JP" altLang="en-US"/>
              <a:pPr>
                <a:defRPr/>
              </a:pPr>
              <a:t>‹#›</a:t>
            </a:fld>
            <a:endParaRPr lang="ja-JP" altLang="en-US"/>
          </a:p>
        </p:txBody>
      </p:sp>
    </p:spTree>
    <p:extLst>
      <p:ext uri="{BB962C8B-B14F-4D97-AF65-F5344CB8AC3E}">
        <p14:creationId xmlns:p14="http://schemas.microsoft.com/office/powerpoint/2010/main" val="246231555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と図">
    <p:spTree>
      <p:nvGrpSpPr>
        <p:cNvPr id="1" name=""/>
        <p:cNvGrpSpPr/>
        <p:nvPr/>
      </p:nvGrpSpPr>
      <p:grpSpPr>
        <a:xfrm>
          <a:off x="0" y="0"/>
          <a:ext cx="0" cy="0"/>
          <a:chOff x="0" y="0"/>
          <a:chExt cx="0" cy="0"/>
        </a:xfrm>
      </p:grpSpPr>
      <p:sp>
        <p:nvSpPr>
          <p:cNvPr id="2" name="タイトル 1"/>
          <p:cNvSpPr>
            <a:spLocks noGrp="1"/>
          </p:cNvSpPr>
          <p:nvPr>
            <p:ph type="title"/>
          </p:nvPr>
        </p:nvSpPr>
        <p:spPr>
          <a:xfrm>
            <a:off x="2095047" y="5293995"/>
            <a:ext cx="6413183" cy="624986"/>
          </a:xfrm>
        </p:spPr>
        <p:txBody>
          <a:bodyPr anchor="b"/>
          <a:lstStyle>
            <a:lvl1pPr algn="l">
              <a:defRPr sz="2200" b="1"/>
            </a:lvl1pPr>
          </a:lstStyle>
          <a:p>
            <a:r>
              <a:rPr lang="ja-JP" altLang="en-US"/>
              <a:t>マスタ タイトルの書式設定</a:t>
            </a:r>
          </a:p>
        </p:txBody>
      </p:sp>
      <p:sp>
        <p:nvSpPr>
          <p:cNvPr id="3" name="図プレースホルダ 2"/>
          <p:cNvSpPr>
            <a:spLocks noGrp="1"/>
          </p:cNvSpPr>
          <p:nvPr>
            <p:ph type="pic" idx="1"/>
          </p:nvPr>
        </p:nvSpPr>
        <p:spPr>
          <a:xfrm>
            <a:off x="2095047" y="675755"/>
            <a:ext cx="6413183" cy="4537710"/>
          </a:xfrm>
        </p:spPr>
        <p:txBody>
          <a:bodyPr rtlCol="0">
            <a:normAutofit/>
          </a:bodyPr>
          <a:lstStyle>
            <a:lvl1pPr marL="0" indent="0">
              <a:buNone/>
              <a:defRPr sz="3500"/>
            </a:lvl1pPr>
            <a:lvl2pPr marL="497754" indent="0">
              <a:buNone/>
              <a:defRPr sz="3000"/>
            </a:lvl2pPr>
            <a:lvl3pPr marL="995507" indent="0">
              <a:buNone/>
              <a:defRPr sz="2600"/>
            </a:lvl3pPr>
            <a:lvl4pPr marL="1493261" indent="0">
              <a:buNone/>
              <a:defRPr sz="2200"/>
            </a:lvl4pPr>
            <a:lvl5pPr marL="1991015" indent="0">
              <a:buNone/>
              <a:defRPr sz="2200"/>
            </a:lvl5pPr>
            <a:lvl6pPr marL="2488768" indent="0">
              <a:buNone/>
              <a:defRPr sz="2200"/>
            </a:lvl6pPr>
            <a:lvl7pPr marL="2986522" indent="0">
              <a:buNone/>
              <a:defRPr sz="2200"/>
            </a:lvl7pPr>
            <a:lvl8pPr marL="3484275" indent="0">
              <a:buNone/>
              <a:defRPr sz="2200"/>
            </a:lvl8pPr>
            <a:lvl9pPr marL="3982029" indent="0">
              <a:buNone/>
              <a:defRPr sz="2200"/>
            </a:lvl9pPr>
          </a:lstStyle>
          <a:p>
            <a:pPr lvl="0"/>
            <a:endParaRPr lang="ja-JP" altLang="en-US" noProof="0"/>
          </a:p>
        </p:txBody>
      </p:sp>
      <p:sp>
        <p:nvSpPr>
          <p:cNvPr id="4" name="テキスト プレースホルダ 3"/>
          <p:cNvSpPr>
            <a:spLocks noGrp="1"/>
          </p:cNvSpPr>
          <p:nvPr>
            <p:ph type="body" sz="half" idx="2"/>
          </p:nvPr>
        </p:nvSpPr>
        <p:spPr>
          <a:xfrm>
            <a:off x="2095047" y="5918981"/>
            <a:ext cx="6413183" cy="887584"/>
          </a:xfrm>
        </p:spPr>
        <p:txBody>
          <a:bodyPr/>
          <a:lstStyle>
            <a:lvl1pPr marL="0" indent="0">
              <a:buNone/>
              <a:defRPr sz="1500"/>
            </a:lvl1pPr>
            <a:lvl2pPr marL="497754" indent="0">
              <a:buNone/>
              <a:defRPr sz="1300"/>
            </a:lvl2pPr>
            <a:lvl3pPr marL="995507" indent="0">
              <a:buNone/>
              <a:defRPr sz="1100"/>
            </a:lvl3pPr>
            <a:lvl4pPr marL="1493261" indent="0">
              <a:buNone/>
              <a:defRPr sz="1000"/>
            </a:lvl4pPr>
            <a:lvl5pPr marL="1991015" indent="0">
              <a:buNone/>
              <a:defRPr sz="1000"/>
            </a:lvl5pPr>
            <a:lvl6pPr marL="2488768" indent="0">
              <a:buNone/>
              <a:defRPr sz="1000"/>
            </a:lvl6pPr>
            <a:lvl7pPr marL="2986522" indent="0">
              <a:buNone/>
              <a:defRPr sz="1000"/>
            </a:lvl7pPr>
            <a:lvl8pPr marL="3484275" indent="0">
              <a:buNone/>
              <a:defRPr sz="1000"/>
            </a:lvl8pPr>
            <a:lvl9pPr marL="3982029" indent="0">
              <a:buNone/>
              <a:defRPr sz="1000"/>
            </a:lvl9pPr>
          </a:lstStyle>
          <a:p>
            <a:pPr lvl="0"/>
            <a:r>
              <a:rPr lang="ja-JP" altLang="en-US"/>
              <a:t>マスタ テキストの書式設定</a:t>
            </a:r>
          </a:p>
        </p:txBody>
      </p:sp>
      <p:sp>
        <p:nvSpPr>
          <p:cNvPr id="5" name="日付プレースホルダ 3"/>
          <p:cNvSpPr>
            <a:spLocks noGrp="1"/>
          </p:cNvSpPr>
          <p:nvPr>
            <p:ph type="dt" sz="half" idx="10"/>
          </p:nvPr>
        </p:nvSpPr>
        <p:spPr/>
        <p:txBody>
          <a:bodyPr/>
          <a:lstStyle>
            <a:lvl1pPr>
              <a:defRPr/>
            </a:lvl1pPr>
          </a:lstStyle>
          <a:p>
            <a:pPr>
              <a:defRPr/>
            </a:pPr>
            <a:fld id="{630456DC-204B-42C4-B4EF-31F30469E4D3}" type="datetime1">
              <a:rPr lang="ja-JP" altLang="en-US"/>
              <a:pPr>
                <a:defRPr/>
              </a:pPr>
              <a:t>2023/1/23</a:t>
            </a:fld>
            <a:endParaRPr lang="ja-JP" altLang="en-US"/>
          </a:p>
        </p:txBody>
      </p:sp>
      <p:sp>
        <p:nvSpPr>
          <p:cNvPr id="6" name="フッター プレースホルダ 4"/>
          <p:cNvSpPr>
            <a:spLocks noGrp="1"/>
          </p:cNvSpPr>
          <p:nvPr>
            <p:ph type="ftr" sz="quarter" idx="11"/>
          </p:nvPr>
        </p:nvSpPr>
        <p:spPr/>
        <p:txBody>
          <a:bodyPr/>
          <a:lstStyle>
            <a:lvl1pPr>
              <a:defRPr/>
            </a:lvl1pPr>
          </a:lstStyle>
          <a:p>
            <a:pPr>
              <a:defRPr/>
            </a:pPr>
            <a:r>
              <a:rPr lang="en-US" altLang="ja-JP"/>
              <a:t>Copyright © 2012-2013 MAC-SP. All Rights Reserved.</a:t>
            </a:r>
            <a:endParaRPr lang="ja-JP" altLang="en-US"/>
          </a:p>
        </p:txBody>
      </p:sp>
      <p:sp>
        <p:nvSpPr>
          <p:cNvPr id="7" name="スライド番号プレースホルダ 5"/>
          <p:cNvSpPr>
            <a:spLocks noGrp="1"/>
          </p:cNvSpPr>
          <p:nvPr>
            <p:ph type="sldNum" sz="quarter" idx="12"/>
          </p:nvPr>
        </p:nvSpPr>
        <p:spPr/>
        <p:txBody>
          <a:bodyPr/>
          <a:lstStyle>
            <a:lvl1pPr>
              <a:defRPr/>
            </a:lvl1pPr>
          </a:lstStyle>
          <a:p>
            <a:pPr>
              <a:defRPr/>
            </a:pPr>
            <a:fld id="{DD78BD61-4317-49DB-8A6F-A32F621AFEFD}" type="slidenum">
              <a:rPr lang="ja-JP" altLang="en-US"/>
              <a:pPr>
                <a:defRPr/>
              </a:pPr>
              <a:t>‹#›</a:t>
            </a:fld>
            <a:endParaRPr lang="ja-JP" altLang="en-US"/>
          </a:p>
        </p:txBody>
      </p:sp>
    </p:spTree>
    <p:extLst>
      <p:ext uri="{BB962C8B-B14F-4D97-AF65-F5344CB8AC3E}">
        <p14:creationId xmlns:p14="http://schemas.microsoft.com/office/powerpoint/2010/main" val="28251894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タイトル プレースホルダ 1"/>
          <p:cNvSpPr>
            <a:spLocks noGrp="1"/>
          </p:cNvSpPr>
          <p:nvPr>
            <p:ph type="title"/>
          </p:nvPr>
        </p:nvSpPr>
        <p:spPr bwMode="auto">
          <a:xfrm>
            <a:off x="534432" y="302865"/>
            <a:ext cx="9619774" cy="12604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ctr" anchorCtr="0" compatLnSpc="1">
            <a:prstTxWarp prst="textNoShape">
              <a:avLst/>
            </a:prstTxWarp>
          </a:bodyPr>
          <a:lstStyle/>
          <a:p>
            <a:pPr lvl="0"/>
            <a:r>
              <a:rPr lang="ja-JP" altLang="en-US"/>
              <a:t>マスタ タイトルの書式設定</a:t>
            </a:r>
          </a:p>
        </p:txBody>
      </p:sp>
      <p:sp>
        <p:nvSpPr>
          <p:cNvPr id="1027" name="テキスト プレースホルダ 2"/>
          <p:cNvSpPr>
            <a:spLocks noGrp="1"/>
          </p:cNvSpPr>
          <p:nvPr>
            <p:ph type="body" idx="1"/>
          </p:nvPr>
        </p:nvSpPr>
        <p:spPr bwMode="auto">
          <a:xfrm>
            <a:off x="534432" y="1764667"/>
            <a:ext cx="9619774" cy="49911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vert="horz" wrap="square" lIns="99551" tIns="49775" rIns="99551" bIns="49775"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2"/>
          </p:nvPr>
        </p:nvSpPr>
        <p:spPr>
          <a:xfrm>
            <a:off x="534432" y="7009643"/>
            <a:ext cx="2494016" cy="402652"/>
          </a:xfrm>
          <a:prstGeom prst="rect">
            <a:avLst/>
          </a:prstGeom>
        </p:spPr>
        <p:txBody>
          <a:bodyPr vert="horz" wrap="square" lIns="99551" tIns="49775" rIns="99551" bIns="49775" numCol="1" anchor="ctr" anchorCtr="0" compatLnSpc="1">
            <a:prstTxWarp prst="textNoShape">
              <a:avLst/>
            </a:prstTxWarp>
          </a:bodyPr>
          <a:lstStyle>
            <a:lvl1pPr eaLnBrk="1" hangingPunct="1">
              <a:defRPr sz="1300">
                <a:solidFill>
                  <a:srgbClr val="898989"/>
                </a:solidFill>
                <a:latin typeface="Calibri" panose="020F0502020204030204" pitchFamily="34" charset="0"/>
              </a:defRPr>
            </a:lvl1pPr>
          </a:lstStyle>
          <a:p>
            <a:pPr>
              <a:defRPr/>
            </a:pPr>
            <a:fld id="{7A37D0CC-2252-41F9-802D-3C667426B24B}" type="datetime1">
              <a:rPr lang="ja-JP" altLang="en-US"/>
              <a:pPr>
                <a:defRPr/>
              </a:pPr>
              <a:t>2023/1/23</a:t>
            </a:fld>
            <a:endParaRPr lang="ja-JP" altLang="en-US"/>
          </a:p>
        </p:txBody>
      </p:sp>
      <p:sp>
        <p:nvSpPr>
          <p:cNvPr id="5" name="フッター プレースホルダ 4"/>
          <p:cNvSpPr>
            <a:spLocks noGrp="1"/>
          </p:cNvSpPr>
          <p:nvPr>
            <p:ph type="ftr" sz="quarter" idx="3"/>
          </p:nvPr>
        </p:nvSpPr>
        <p:spPr>
          <a:xfrm>
            <a:off x="3651952" y="7009643"/>
            <a:ext cx="3384735" cy="402652"/>
          </a:xfrm>
          <a:prstGeom prst="rect">
            <a:avLst/>
          </a:prstGeom>
        </p:spPr>
        <p:txBody>
          <a:bodyPr vert="horz" wrap="square" lIns="99551" tIns="49775" rIns="99551" bIns="49775" numCol="1" anchor="ctr" anchorCtr="0" compatLnSpc="1">
            <a:prstTxWarp prst="textNoShape">
              <a:avLst/>
            </a:prstTxWarp>
          </a:bodyPr>
          <a:lstStyle>
            <a:lvl1pPr algn="ctr" eaLnBrk="1" hangingPunct="1">
              <a:defRPr sz="1300">
                <a:solidFill>
                  <a:srgbClr val="898989"/>
                </a:solidFill>
                <a:latin typeface="Calibri" charset="0"/>
                <a:ea typeface="ＭＳ Ｐゴシック" charset="-128"/>
                <a:cs typeface="ＭＳ Ｐゴシック" charset="-128"/>
              </a:defRPr>
            </a:lvl1pPr>
          </a:lstStyle>
          <a:p>
            <a:pPr>
              <a:defRPr/>
            </a:pPr>
            <a:r>
              <a:rPr lang="en-US" altLang="ja-JP"/>
              <a:t>Copyright © 2012-2013 MAC-SP. All Rights Reserved.</a:t>
            </a:r>
            <a:endParaRPr lang="ja-JP" altLang="en-US"/>
          </a:p>
        </p:txBody>
      </p:sp>
      <p:sp>
        <p:nvSpPr>
          <p:cNvPr id="6" name="スライド番号プレースホルダ 5"/>
          <p:cNvSpPr>
            <a:spLocks noGrp="1"/>
          </p:cNvSpPr>
          <p:nvPr>
            <p:ph type="sldNum" sz="quarter" idx="4"/>
          </p:nvPr>
        </p:nvSpPr>
        <p:spPr>
          <a:xfrm>
            <a:off x="7660190" y="7009643"/>
            <a:ext cx="2494016" cy="402652"/>
          </a:xfrm>
          <a:prstGeom prst="rect">
            <a:avLst/>
          </a:prstGeom>
        </p:spPr>
        <p:txBody>
          <a:bodyPr vert="horz" wrap="square" lIns="99551" tIns="49775" rIns="99551" bIns="49775" numCol="1" anchor="ctr" anchorCtr="0" compatLnSpc="1">
            <a:prstTxWarp prst="textNoShape">
              <a:avLst/>
            </a:prstTxWarp>
          </a:bodyPr>
          <a:lstStyle>
            <a:lvl1pPr algn="r" eaLnBrk="1" hangingPunct="1">
              <a:defRPr sz="1300">
                <a:solidFill>
                  <a:srgbClr val="898989"/>
                </a:solidFill>
                <a:latin typeface="Calibri" panose="020F0502020204030204" pitchFamily="34" charset="0"/>
              </a:defRPr>
            </a:lvl1pPr>
          </a:lstStyle>
          <a:p>
            <a:pPr>
              <a:defRPr/>
            </a:pPr>
            <a:fld id="{C5FC0A60-335D-4429-9122-6F174B114C22}" type="slidenum">
              <a:rPr lang="ja-JP" altLang="en-US"/>
              <a:pPr>
                <a:defRPr/>
              </a:pPr>
              <a:t>‹#›</a:t>
            </a:fld>
            <a:endParaRPr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497754" rtl="0" eaLnBrk="0" fontAlgn="base" hangingPunct="0">
        <a:spcBef>
          <a:spcPct val="0"/>
        </a:spcBef>
        <a:spcAft>
          <a:spcPct val="0"/>
        </a:spcAft>
        <a:defRPr kumimoji="1" sz="4800" kern="1200">
          <a:solidFill>
            <a:schemeClr val="tx1"/>
          </a:solidFill>
          <a:latin typeface="+mj-lt"/>
          <a:ea typeface="+mj-ea"/>
          <a:cs typeface="ＭＳ Ｐゴシック" pitchFamily="41" charset="-128"/>
        </a:defRPr>
      </a:lvl1pPr>
      <a:lvl2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2pPr>
      <a:lvl3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3pPr>
      <a:lvl4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4pPr>
      <a:lvl5pPr algn="ctr" defTabSz="497754" rtl="0" eaLnBrk="0" fontAlgn="base" hangingPunct="0">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5pPr>
      <a:lvl6pPr marL="497754"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6pPr>
      <a:lvl7pPr marL="995507"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7pPr>
      <a:lvl8pPr marL="1493261"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8pPr>
      <a:lvl9pPr marL="1991015" algn="ctr" defTabSz="497754" rtl="0" fontAlgn="base">
        <a:spcBef>
          <a:spcPct val="0"/>
        </a:spcBef>
        <a:spcAft>
          <a:spcPct val="0"/>
        </a:spcAft>
        <a:defRPr kumimoji="1" sz="4800">
          <a:solidFill>
            <a:schemeClr val="tx1"/>
          </a:solidFill>
          <a:latin typeface="Calibri" pitchFamily="41" charset="0"/>
          <a:ea typeface="ＭＳ Ｐゴシック" pitchFamily="41" charset="-128"/>
          <a:cs typeface="ＭＳ Ｐゴシック" pitchFamily="41" charset="-128"/>
        </a:defRPr>
      </a:lvl9pPr>
    </p:titleStyle>
    <p:bodyStyle>
      <a:lvl1pPr marL="373315" indent="-373315" algn="l" defTabSz="497754" rtl="0" eaLnBrk="0" fontAlgn="base" hangingPunct="0">
        <a:spcBef>
          <a:spcPct val="20000"/>
        </a:spcBef>
        <a:spcAft>
          <a:spcPct val="0"/>
        </a:spcAft>
        <a:buFont typeface="Arial" panose="020B0604020202020204" pitchFamily="34" charset="0"/>
        <a:buChar char="•"/>
        <a:defRPr kumimoji="1" sz="3500" kern="1200">
          <a:solidFill>
            <a:schemeClr val="tx1"/>
          </a:solidFill>
          <a:latin typeface="+mn-lt"/>
          <a:ea typeface="+mn-ea"/>
          <a:cs typeface="ＭＳ Ｐゴシック" pitchFamily="41" charset="-128"/>
        </a:defRPr>
      </a:lvl1pPr>
      <a:lvl2pPr marL="808850" indent="-311096" algn="l" defTabSz="497754" rtl="0" eaLnBrk="0" fontAlgn="base" hangingPunct="0">
        <a:spcBef>
          <a:spcPct val="20000"/>
        </a:spcBef>
        <a:spcAft>
          <a:spcPct val="0"/>
        </a:spcAft>
        <a:buFont typeface="Arial" panose="020B0604020202020204" pitchFamily="34" charset="0"/>
        <a:buChar char="–"/>
        <a:defRPr kumimoji="1" sz="3000" kern="1200">
          <a:solidFill>
            <a:schemeClr val="tx1"/>
          </a:solidFill>
          <a:latin typeface="+mn-lt"/>
          <a:ea typeface="+mn-ea"/>
          <a:cs typeface="+mn-cs"/>
        </a:defRPr>
      </a:lvl2pPr>
      <a:lvl3pPr marL="1244384" indent="-248877" algn="l" defTabSz="497754" rtl="0" eaLnBrk="0" fontAlgn="base" hangingPunct="0">
        <a:spcBef>
          <a:spcPct val="20000"/>
        </a:spcBef>
        <a:spcAft>
          <a:spcPct val="0"/>
        </a:spcAft>
        <a:buFont typeface="Arial" panose="020B0604020202020204" pitchFamily="34" charset="0"/>
        <a:buChar char="•"/>
        <a:defRPr kumimoji="1" sz="2600" kern="1200">
          <a:solidFill>
            <a:schemeClr val="tx1"/>
          </a:solidFill>
          <a:latin typeface="+mn-lt"/>
          <a:ea typeface="+mn-ea"/>
          <a:cs typeface="+mn-cs"/>
        </a:defRPr>
      </a:lvl3pPr>
      <a:lvl4pPr marL="1742138"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4pPr>
      <a:lvl5pPr marL="2239891" indent="-248877" algn="l" defTabSz="497754" rtl="0" eaLnBrk="0" fontAlgn="base" hangingPunct="0">
        <a:spcBef>
          <a:spcPct val="20000"/>
        </a:spcBef>
        <a:spcAft>
          <a:spcPct val="0"/>
        </a:spcAft>
        <a:buFont typeface="Arial" panose="020B0604020202020204" pitchFamily="34" charset="0"/>
        <a:buChar char="»"/>
        <a:defRPr kumimoji="1" sz="2200" kern="1200">
          <a:solidFill>
            <a:schemeClr val="tx1"/>
          </a:solidFill>
          <a:latin typeface="+mn-lt"/>
          <a:ea typeface="+mn-ea"/>
          <a:cs typeface="+mn-cs"/>
        </a:defRPr>
      </a:lvl5pPr>
      <a:lvl6pPr marL="2737645"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6pPr>
      <a:lvl7pPr marL="3235399"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7pPr>
      <a:lvl8pPr marL="3733152"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8pPr>
      <a:lvl9pPr marL="4230906" indent="-248877" algn="l" defTabSz="497754" rtl="0" eaLnBrk="1" latinLnBrk="0" hangingPunct="1">
        <a:spcBef>
          <a:spcPct val="20000"/>
        </a:spcBef>
        <a:buFont typeface="Arial"/>
        <a:buChar char="•"/>
        <a:defRPr kumimoji="1" sz="2200" kern="1200">
          <a:solidFill>
            <a:schemeClr val="tx1"/>
          </a:solidFill>
          <a:latin typeface="+mn-lt"/>
          <a:ea typeface="+mn-ea"/>
          <a:cs typeface="+mn-cs"/>
        </a:defRPr>
      </a:lvl9pPr>
    </p:bodyStyle>
    <p:otherStyle>
      <a:defPPr>
        <a:defRPr lang="ja-JP"/>
      </a:defPPr>
      <a:lvl1pPr marL="0" algn="l" defTabSz="497754" rtl="0" eaLnBrk="1" latinLnBrk="0" hangingPunct="1">
        <a:defRPr kumimoji="1" sz="2000" kern="1200">
          <a:solidFill>
            <a:schemeClr val="tx1"/>
          </a:solidFill>
          <a:latin typeface="+mn-lt"/>
          <a:ea typeface="+mn-ea"/>
          <a:cs typeface="+mn-cs"/>
        </a:defRPr>
      </a:lvl1pPr>
      <a:lvl2pPr marL="497754" algn="l" defTabSz="497754" rtl="0" eaLnBrk="1" latinLnBrk="0" hangingPunct="1">
        <a:defRPr kumimoji="1" sz="2000" kern="1200">
          <a:solidFill>
            <a:schemeClr val="tx1"/>
          </a:solidFill>
          <a:latin typeface="+mn-lt"/>
          <a:ea typeface="+mn-ea"/>
          <a:cs typeface="+mn-cs"/>
        </a:defRPr>
      </a:lvl2pPr>
      <a:lvl3pPr marL="995507" algn="l" defTabSz="497754" rtl="0" eaLnBrk="1" latinLnBrk="0" hangingPunct="1">
        <a:defRPr kumimoji="1" sz="2000" kern="1200">
          <a:solidFill>
            <a:schemeClr val="tx1"/>
          </a:solidFill>
          <a:latin typeface="+mn-lt"/>
          <a:ea typeface="+mn-ea"/>
          <a:cs typeface="+mn-cs"/>
        </a:defRPr>
      </a:lvl3pPr>
      <a:lvl4pPr marL="1493261" algn="l" defTabSz="497754" rtl="0" eaLnBrk="1" latinLnBrk="0" hangingPunct="1">
        <a:defRPr kumimoji="1" sz="2000" kern="1200">
          <a:solidFill>
            <a:schemeClr val="tx1"/>
          </a:solidFill>
          <a:latin typeface="+mn-lt"/>
          <a:ea typeface="+mn-ea"/>
          <a:cs typeface="+mn-cs"/>
        </a:defRPr>
      </a:lvl4pPr>
      <a:lvl5pPr marL="1991015" algn="l" defTabSz="497754" rtl="0" eaLnBrk="1" latinLnBrk="0" hangingPunct="1">
        <a:defRPr kumimoji="1" sz="2000" kern="1200">
          <a:solidFill>
            <a:schemeClr val="tx1"/>
          </a:solidFill>
          <a:latin typeface="+mn-lt"/>
          <a:ea typeface="+mn-ea"/>
          <a:cs typeface="+mn-cs"/>
        </a:defRPr>
      </a:lvl5pPr>
      <a:lvl6pPr marL="2488768" algn="l" defTabSz="497754" rtl="0" eaLnBrk="1" latinLnBrk="0" hangingPunct="1">
        <a:defRPr kumimoji="1" sz="2000" kern="1200">
          <a:solidFill>
            <a:schemeClr val="tx1"/>
          </a:solidFill>
          <a:latin typeface="+mn-lt"/>
          <a:ea typeface="+mn-ea"/>
          <a:cs typeface="+mn-cs"/>
        </a:defRPr>
      </a:lvl6pPr>
      <a:lvl7pPr marL="2986522" algn="l" defTabSz="497754" rtl="0" eaLnBrk="1" latinLnBrk="0" hangingPunct="1">
        <a:defRPr kumimoji="1" sz="2000" kern="1200">
          <a:solidFill>
            <a:schemeClr val="tx1"/>
          </a:solidFill>
          <a:latin typeface="+mn-lt"/>
          <a:ea typeface="+mn-ea"/>
          <a:cs typeface="+mn-cs"/>
        </a:defRPr>
      </a:lvl7pPr>
      <a:lvl8pPr marL="3484275" algn="l" defTabSz="497754" rtl="0" eaLnBrk="1" latinLnBrk="0" hangingPunct="1">
        <a:defRPr kumimoji="1" sz="2000" kern="1200">
          <a:solidFill>
            <a:schemeClr val="tx1"/>
          </a:solidFill>
          <a:latin typeface="+mn-lt"/>
          <a:ea typeface="+mn-ea"/>
          <a:cs typeface="+mn-cs"/>
        </a:defRPr>
      </a:lvl8pPr>
      <a:lvl9pPr marL="3982029" algn="l" defTabSz="497754" rtl="0" eaLnBrk="1" latinLnBrk="0" hangingPunct="1">
        <a:defRPr kumimoji="1" sz="20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srcRect/>
          <a:stretch/>
        </p:blipFill>
        <p:spPr bwMode="auto">
          <a:xfrm>
            <a:off x="623660" y="963141"/>
            <a:ext cx="4762500" cy="4762500"/>
          </a:xfrm>
          <a:prstGeom prst="rect">
            <a:avLst/>
          </a:prstGeom>
          <a:noFill/>
          <a:extLst>
            <a:ext uri="{909E8E84-426E-40DD-AFC4-6F175D3DCCD1}">
              <a14:hiddenFill xmlns:a14="http://schemas.microsoft.com/office/drawing/2010/main">
                <a:solidFill>
                  <a:srgbClr val="FFFFFF"/>
                </a:solidFill>
              </a14:hiddenFill>
            </a:ext>
          </a:extLst>
        </p:spPr>
      </p:pic>
      <p:cxnSp>
        <p:nvCxnSpPr>
          <p:cNvPr id="32" name="直線コネクタ 31"/>
          <p:cNvCxnSpPr/>
          <p:nvPr/>
        </p:nvCxnSpPr>
        <p:spPr>
          <a:xfrm>
            <a:off x="7519608" y="4487583"/>
            <a:ext cx="0" cy="1422392"/>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90" name="直線コネクタ 89"/>
          <p:cNvCxnSpPr/>
          <p:nvPr/>
        </p:nvCxnSpPr>
        <p:spPr>
          <a:xfrm>
            <a:off x="8770710" y="4486153"/>
            <a:ext cx="0" cy="1434203"/>
          </a:xfrm>
          <a:prstGeom prst="line">
            <a:avLst/>
          </a:prstGeom>
          <a:ln w="12700">
            <a:solidFill>
              <a:schemeClr val="bg1">
                <a:lumMod val="75000"/>
              </a:schemeClr>
            </a:solidFill>
            <a:prstDash val="sysDash"/>
          </a:ln>
          <a:effectLst/>
        </p:spPr>
        <p:style>
          <a:lnRef idx="2">
            <a:schemeClr val="accent1"/>
          </a:lnRef>
          <a:fillRef idx="0">
            <a:schemeClr val="accent1"/>
          </a:fillRef>
          <a:effectRef idx="1">
            <a:schemeClr val="accent1"/>
          </a:effectRef>
          <a:fontRef idx="minor">
            <a:schemeClr val="tx1"/>
          </a:fontRef>
        </p:style>
      </p:cxnSp>
      <p:cxnSp>
        <p:nvCxnSpPr>
          <p:cNvPr id="81" name="直線コネクタ 80"/>
          <p:cNvCxnSpPr/>
          <p:nvPr/>
        </p:nvCxnSpPr>
        <p:spPr>
          <a:xfrm flipH="1" flipV="1">
            <a:off x="6187511" y="4486764"/>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3" name="正方形/長方形 22"/>
          <p:cNvSpPr/>
          <p:nvPr/>
        </p:nvSpPr>
        <p:spPr>
          <a:xfrm>
            <a:off x="663798" y="153867"/>
            <a:ext cx="5309248" cy="41915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b" anchorCtr="0"/>
          <a:lstStyle/>
          <a:p>
            <a:pPr algn="l"/>
            <a:r>
              <a:rPr lang="en-US" altLang="ja-JP" sz="1600" b="1" i="0" dirty="0">
                <a:solidFill>
                  <a:schemeClr val="tx1"/>
                </a:solidFill>
                <a:effectLst/>
                <a:latin typeface="Meiryo" panose="020B0604030504040204" pitchFamily="34" charset="-128"/>
                <a:ea typeface="Meiryo" panose="020B0604030504040204" pitchFamily="34" charset="-128"/>
              </a:rPr>
              <a:t>A7</a:t>
            </a:r>
            <a:r>
              <a:rPr lang="ja-JP" altLang="en-US" sz="1600" b="1" i="0">
                <a:solidFill>
                  <a:schemeClr val="tx1"/>
                </a:solidFill>
                <a:effectLst/>
                <a:latin typeface="Meiryo" panose="020B0604030504040204" pitchFamily="34" charset="-128"/>
                <a:ea typeface="Meiryo" panose="020B0604030504040204" pitchFamily="34" charset="-128"/>
              </a:rPr>
              <a:t>サイズ仕上がり </a:t>
            </a:r>
            <a:r>
              <a:rPr lang="en-US" altLang="ja-JP" sz="1600" b="1" i="0" dirty="0">
                <a:solidFill>
                  <a:schemeClr val="tx1"/>
                </a:solidFill>
                <a:effectLst/>
                <a:latin typeface="Meiryo" panose="020B0604030504040204" pitchFamily="34" charset="-128"/>
                <a:ea typeface="Meiryo" panose="020B0604030504040204" pitchFamily="34" charset="-128"/>
              </a:rPr>
              <a:t>5</a:t>
            </a:r>
            <a:r>
              <a:rPr lang="ja-JP" altLang="en-US" sz="1600" b="1" i="0">
                <a:solidFill>
                  <a:schemeClr val="tx1"/>
                </a:solidFill>
                <a:effectLst/>
                <a:latin typeface="Meiryo" panose="020B0604030504040204" pitchFamily="34" charset="-128"/>
                <a:ea typeface="Meiryo" panose="020B0604030504040204" pitchFamily="34" charset="-128"/>
              </a:rPr>
              <a:t>面蛇腹折りパンフレット</a:t>
            </a:r>
          </a:p>
        </p:txBody>
      </p:sp>
      <p:sp>
        <p:nvSpPr>
          <p:cNvPr id="61" name="正方形/長方形 60"/>
          <p:cNvSpPr/>
          <p:nvPr/>
        </p:nvSpPr>
        <p:spPr>
          <a:xfrm>
            <a:off x="6208414" y="973113"/>
            <a:ext cx="3753214"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仕様・納期等</a:t>
            </a:r>
          </a:p>
        </p:txBody>
      </p:sp>
      <p:sp>
        <p:nvSpPr>
          <p:cNvPr id="62" name="正方形/長方形 61"/>
          <p:cNvSpPr/>
          <p:nvPr/>
        </p:nvSpPr>
        <p:spPr>
          <a:xfrm>
            <a:off x="6392198" y="132925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kumimoji="1" lang="ja-JP" altLang="en-US" sz="1050" b="1" dirty="0">
                <a:solidFill>
                  <a:schemeClr val="tx1"/>
                </a:solidFill>
                <a:latin typeface="メイリオ" panose="020B0604030504040204" pitchFamily="50" charset="-128"/>
                <a:ea typeface="メイリオ" panose="020B0604030504040204" pitchFamily="50" charset="-128"/>
              </a:rPr>
              <a:t>仕様</a:t>
            </a:r>
            <a:r>
              <a:rPr lang="ja-JP" altLang="en-US" sz="1050" b="1" dirty="0">
                <a:solidFill>
                  <a:schemeClr val="tx1"/>
                </a:solidFill>
                <a:latin typeface="メイリオ" panose="020B0604030504040204" pitchFamily="50" charset="-128"/>
                <a:ea typeface="メイリオ" panose="020B0604030504040204" pitchFamily="50" charset="-128"/>
              </a:rPr>
              <a:t>：</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3" name="正方形/長方形 62"/>
          <p:cNvSpPr/>
          <p:nvPr/>
        </p:nvSpPr>
        <p:spPr>
          <a:xfrm>
            <a:off x="9306379" y="4141465"/>
            <a:ext cx="728877"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（税別）</a:t>
            </a:r>
          </a:p>
        </p:txBody>
      </p:sp>
      <p:sp>
        <p:nvSpPr>
          <p:cNvPr id="64" name="正方形/長方形 63"/>
          <p:cNvSpPr/>
          <p:nvPr/>
        </p:nvSpPr>
        <p:spPr>
          <a:xfrm>
            <a:off x="6392198" y="1685613"/>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サイズ：</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5" name="正方形/長方形 64"/>
          <p:cNvSpPr/>
          <p:nvPr/>
        </p:nvSpPr>
        <p:spPr>
          <a:xfrm>
            <a:off x="7300358" y="1685453"/>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a:solidFill>
                  <a:schemeClr val="tx1"/>
                </a:solidFill>
                <a:latin typeface="メイリオ" panose="020B0604030504040204" pitchFamily="50" charset="-128"/>
                <a:ea typeface="メイリオ" panose="020B0604030504040204" pitchFamily="50" charset="-128"/>
              </a:rPr>
              <a:t>展開：</a:t>
            </a:r>
            <a:r>
              <a:rPr lang="en-US" altLang="ja-JP" sz="1000" b="0" i="0" dirty="0">
                <a:solidFill>
                  <a:schemeClr val="tx1"/>
                </a:solidFill>
                <a:effectLst/>
                <a:latin typeface="Meiryo" panose="020B0604030504040204" pitchFamily="34" charset="-128"/>
                <a:ea typeface="Meiryo" panose="020B0604030504040204" pitchFamily="34" charset="-128"/>
              </a:rPr>
              <a:t>H105×W370 mm</a:t>
            </a:r>
            <a:endParaRPr kumimoji="1" lang="en-US" altLang="ja-JP" sz="1000" dirty="0">
              <a:solidFill>
                <a:schemeClr val="tx1"/>
              </a:solidFill>
              <a:latin typeface="メイリオ" panose="020B0604030504040204" pitchFamily="50" charset="-128"/>
              <a:ea typeface="メイリオ" panose="020B0604030504040204" pitchFamily="50" charset="-128"/>
            </a:endParaRPr>
          </a:p>
          <a:p>
            <a:r>
              <a:rPr lang="ja-JP" altLang="en-US" sz="1000">
                <a:solidFill>
                  <a:schemeClr val="tx1"/>
                </a:solidFill>
                <a:latin typeface="メイリオ" panose="020B0604030504040204" pitchFamily="50" charset="-128"/>
                <a:ea typeface="メイリオ" panose="020B0604030504040204" pitchFamily="50" charset="-128"/>
              </a:rPr>
              <a:t>仕上：</a:t>
            </a:r>
            <a:r>
              <a:rPr lang="en-US" altLang="ja-JP" sz="1000" b="0" i="0" dirty="0">
                <a:solidFill>
                  <a:schemeClr val="tx1"/>
                </a:solidFill>
                <a:effectLst/>
                <a:latin typeface="Meiryo" panose="020B0604030504040204" pitchFamily="34" charset="-128"/>
                <a:ea typeface="Meiryo" panose="020B0604030504040204" pitchFamily="34" charset="-128"/>
              </a:rPr>
              <a:t>H105×W74 mm</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8" name="正方形/長方形 67"/>
          <p:cNvSpPr/>
          <p:nvPr/>
        </p:nvSpPr>
        <p:spPr>
          <a:xfrm>
            <a:off x="6204031" y="2040612"/>
            <a:ext cx="1096328"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印刷</a:t>
            </a:r>
            <a:r>
              <a:rPr lang="en-US" altLang="ja-JP" sz="1050" b="1" dirty="0">
                <a:solidFill>
                  <a:schemeClr val="tx1"/>
                </a:solidFill>
                <a:latin typeface="メイリオ" panose="020B0604030504040204" pitchFamily="50" charset="-128"/>
                <a:ea typeface="メイリオ" panose="020B0604030504040204" pitchFamily="50" charset="-128"/>
              </a:rPr>
              <a:t>/</a:t>
            </a:r>
            <a:r>
              <a:rPr lang="ja-JP" altLang="en-US" sz="1050" b="1" dirty="0">
                <a:solidFill>
                  <a:schemeClr val="tx1"/>
                </a:solidFill>
                <a:latin typeface="メイリオ" panose="020B0604030504040204" pitchFamily="50" charset="-128"/>
                <a:ea typeface="メイリオ" panose="020B0604030504040204" pitchFamily="50" charset="-128"/>
              </a:rPr>
              <a:t>加工：</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69" name="正方形/長方形 68"/>
          <p:cNvSpPr/>
          <p:nvPr/>
        </p:nvSpPr>
        <p:spPr>
          <a:xfrm>
            <a:off x="7300358" y="2040452"/>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オフセット印刷</a:t>
            </a:r>
          </a:p>
        </p:txBody>
      </p:sp>
      <p:sp>
        <p:nvSpPr>
          <p:cNvPr id="71" name="正方形/長方形 70"/>
          <p:cNvSpPr/>
          <p:nvPr/>
        </p:nvSpPr>
        <p:spPr>
          <a:xfrm>
            <a:off x="6392198" y="2402386"/>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素材：</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2" name="正方形/長方形 71"/>
          <p:cNvSpPr/>
          <p:nvPr/>
        </p:nvSpPr>
        <p:spPr>
          <a:xfrm>
            <a:off x="7300358" y="240222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マットコート</a:t>
            </a:r>
            <a:r>
              <a:rPr lang="en-US" altLang="ja-JP" sz="1000" dirty="0">
                <a:solidFill>
                  <a:schemeClr val="tx1"/>
                </a:solidFill>
                <a:latin typeface="メイリオ" panose="020B0604030504040204" pitchFamily="50" charset="-128"/>
                <a:ea typeface="メイリオ" panose="020B0604030504040204" pitchFamily="50" charset="-128"/>
              </a:rPr>
              <a:t>90kg</a:t>
            </a:r>
            <a:r>
              <a:rPr lang="ja-JP" altLang="en-US" sz="100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110kg</a:t>
            </a:r>
          </a:p>
        </p:txBody>
      </p:sp>
      <p:sp>
        <p:nvSpPr>
          <p:cNvPr id="74" name="正方形/長方形 73"/>
          <p:cNvSpPr/>
          <p:nvPr/>
        </p:nvSpPr>
        <p:spPr>
          <a:xfrm>
            <a:off x="6392198" y="2757225"/>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納期目安：</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75" name="正方形/長方形 74"/>
          <p:cNvSpPr/>
          <p:nvPr/>
        </p:nvSpPr>
        <p:spPr>
          <a:xfrm>
            <a:off x="7300358" y="27570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a:solidFill>
                  <a:schemeClr val="tx1"/>
                </a:solidFill>
                <a:latin typeface="メイリオ" panose="020B0604030504040204" pitchFamily="50" charset="-128"/>
                <a:ea typeface="メイリオ" panose="020B0604030504040204" pitchFamily="50" charset="-128"/>
              </a:rPr>
              <a:t>校了後中</a:t>
            </a:r>
            <a:r>
              <a:rPr lang="en-US" altLang="ja-JP" sz="1000" dirty="0">
                <a:solidFill>
                  <a:schemeClr val="tx1"/>
                </a:solidFill>
                <a:latin typeface="メイリオ" panose="020B0604030504040204" pitchFamily="50" charset="-128"/>
                <a:ea typeface="メイリオ" panose="020B0604030504040204" pitchFamily="50" charset="-128"/>
              </a:rPr>
              <a:t>5</a:t>
            </a:r>
            <a:r>
              <a:rPr lang="ja-JP" altLang="en-US" sz="1000">
                <a:solidFill>
                  <a:schemeClr val="tx1"/>
                </a:solidFill>
                <a:latin typeface="メイリオ" panose="020B0604030504040204" pitchFamily="50" charset="-128"/>
                <a:ea typeface="メイリオ" panose="020B0604030504040204" pitchFamily="50" charset="-128"/>
              </a:rPr>
              <a:t>営業</a:t>
            </a:r>
            <a:r>
              <a:rPr lang="ja-JP" altLang="en-US" sz="1000" dirty="0">
                <a:solidFill>
                  <a:schemeClr val="tx1"/>
                </a:solidFill>
                <a:latin typeface="メイリオ" panose="020B0604030504040204" pitchFamily="50" charset="-128"/>
                <a:ea typeface="メイリオ" panose="020B0604030504040204" pitchFamily="50" charset="-128"/>
              </a:rPr>
              <a:t>日</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82" name="正方形/長方形 81"/>
          <p:cNvSpPr/>
          <p:nvPr/>
        </p:nvSpPr>
        <p:spPr>
          <a:xfrm>
            <a:off x="375767" y="640726"/>
            <a:ext cx="9903192" cy="46923"/>
          </a:xfrm>
          <a:prstGeom prst="rect">
            <a:avLst/>
          </a:prstGeom>
          <a:solidFill>
            <a:schemeClr val="bg1">
              <a:lumMod val="75000"/>
            </a:schemeClr>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kumimoji="1" lang="ja-JP" altLang="en-US">
              <a:latin typeface="メイリオ" panose="020B0604030504040204" pitchFamily="50" charset="-128"/>
              <a:ea typeface="メイリオ" panose="020B0604030504040204" pitchFamily="50" charset="-128"/>
            </a:endParaRPr>
          </a:p>
        </p:txBody>
      </p:sp>
      <p:sp>
        <p:nvSpPr>
          <p:cNvPr id="84" name="正方形/長方形 83"/>
          <p:cNvSpPr/>
          <p:nvPr/>
        </p:nvSpPr>
        <p:spPr>
          <a:xfrm>
            <a:off x="519783" y="5806477"/>
            <a:ext cx="5328592" cy="1324080"/>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r>
              <a:rPr lang="en-US" altLang="ja-JP" sz="1000" b="0" i="0" dirty="0">
                <a:solidFill>
                  <a:schemeClr val="tx1"/>
                </a:solidFill>
                <a:effectLst/>
                <a:latin typeface="Meiryo" panose="020B0604030504040204" pitchFamily="34" charset="-128"/>
                <a:ea typeface="Meiryo" panose="020B0604030504040204" pitchFamily="34" charset="-128"/>
              </a:rPr>
              <a:t>A7</a:t>
            </a:r>
            <a:r>
              <a:rPr lang="ja-JP" altLang="en-US" sz="1000" b="0" i="0">
                <a:solidFill>
                  <a:schemeClr val="tx1"/>
                </a:solidFill>
                <a:effectLst/>
                <a:latin typeface="Meiryo" panose="020B0604030504040204" pitchFamily="34" charset="-128"/>
                <a:ea typeface="Meiryo" panose="020B0604030504040204" pitchFamily="34" charset="-128"/>
              </a:rPr>
              <a:t>サイズ仕上がり蛇腹折りパンフレットは、</a:t>
            </a:r>
            <a:r>
              <a:rPr lang="en-US" altLang="ja-JP" sz="1000" b="0" i="0" dirty="0">
                <a:solidFill>
                  <a:schemeClr val="tx1"/>
                </a:solidFill>
                <a:effectLst/>
                <a:latin typeface="Meiryo" panose="020B0604030504040204" pitchFamily="34" charset="-128"/>
                <a:ea typeface="Meiryo" panose="020B0604030504040204" pitchFamily="34" charset="-128"/>
              </a:rPr>
              <a:t>H105xH74mm</a:t>
            </a:r>
            <a:r>
              <a:rPr lang="ja-JP" altLang="en-US" sz="1000" b="0" i="0">
                <a:solidFill>
                  <a:schemeClr val="tx1"/>
                </a:solidFill>
                <a:effectLst/>
                <a:latin typeface="Meiryo" panose="020B0604030504040204" pitchFamily="34" charset="-128"/>
                <a:ea typeface="Meiryo" panose="020B0604030504040204" pitchFamily="34" charset="-128"/>
              </a:rPr>
              <a:t>仕上がりとなり、コンパクトなパンフレットです。カバンやポーチにも収納できます。</a:t>
            </a:r>
            <a:br>
              <a:rPr lang="ja-JP" altLang="en-US" sz="1000">
                <a:solidFill>
                  <a:schemeClr val="tx1"/>
                </a:solidFill>
              </a:rPr>
            </a:br>
            <a:br>
              <a:rPr lang="ja-JP" altLang="en-US" sz="1000">
                <a:solidFill>
                  <a:schemeClr val="tx1"/>
                </a:solidFill>
              </a:rPr>
            </a:br>
            <a:r>
              <a:rPr lang="ja-JP" altLang="en-US" sz="1000" b="0" i="0">
                <a:solidFill>
                  <a:schemeClr val="tx1"/>
                </a:solidFill>
                <a:effectLst/>
                <a:latin typeface="Meiryo" panose="020B0604030504040204" pitchFamily="34" charset="-128"/>
                <a:ea typeface="Meiryo" panose="020B0604030504040204" pitchFamily="34" charset="-128"/>
              </a:rPr>
              <a:t>商品に添える小さな商品説明パンフやバラマキ用の小パンフレットなどに適しています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87" name="正方形/長方形 86"/>
          <p:cNvSpPr/>
          <p:nvPr/>
        </p:nvSpPr>
        <p:spPr>
          <a:xfrm>
            <a:off x="6194847" y="4220826"/>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概算価格</a:t>
            </a:r>
            <a:r>
              <a:rPr kumimoji="1"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5" name="正方形/長方形 94"/>
          <p:cNvSpPr/>
          <p:nvPr/>
        </p:nvSpPr>
        <p:spPr>
          <a:xfrm>
            <a:off x="6194847" y="6201761"/>
            <a:ext cx="3760133" cy="265937"/>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en-US" altLang="ja-JP" sz="1350" b="1" dirty="0">
                <a:solidFill>
                  <a:schemeClr val="tx1"/>
                </a:solidFill>
                <a:latin typeface="メイリオ" panose="020B0604030504040204" pitchFamily="50" charset="-128"/>
                <a:ea typeface="メイリオ" panose="020B0604030504040204" pitchFamily="50" charset="-128"/>
              </a:rPr>
              <a:t> </a:t>
            </a:r>
            <a:r>
              <a:rPr kumimoji="1" lang="ja-JP" altLang="en-US" sz="1350" b="1" dirty="0">
                <a:solidFill>
                  <a:schemeClr val="tx1"/>
                </a:solidFill>
                <a:latin typeface="メイリオ" panose="020B0604030504040204" pitchFamily="50" charset="-128"/>
                <a:ea typeface="メイリオ" panose="020B0604030504040204" pitchFamily="50" charset="-128"/>
              </a:rPr>
              <a:t>その他</a:t>
            </a:r>
            <a:r>
              <a:rPr lang="en-US" altLang="ja-JP" sz="1350" b="1" dirty="0">
                <a:solidFill>
                  <a:schemeClr val="tx1"/>
                </a:solidFill>
                <a:latin typeface="メイリオ" panose="020B0604030504040204" pitchFamily="50" charset="-128"/>
                <a:ea typeface="メイリオ" panose="020B0604030504040204" pitchFamily="50" charset="-128"/>
              </a:rPr>
              <a:t> </a:t>
            </a:r>
            <a:endParaRPr kumimoji="1" lang="ja-JP" altLang="en-US" sz="1350" b="1" dirty="0">
              <a:solidFill>
                <a:schemeClr val="tx1"/>
              </a:solidFill>
              <a:latin typeface="メイリオ" panose="020B0604030504040204" pitchFamily="50" charset="-128"/>
              <a:ea typeface="メイリオ" panose="020B0604030504040204" pitchFamily="50" charset="-128"/>
            </a:endParaRPr>
          </a:p>
        </p:txBody>
      </p:sp>
      <p:sp>
        <p:nvSpPr>
          <p:cNvPr id="96" name="正方形/長方形 95"/>
          <p:cNvSpPr/>
          <p:nvPr/>
        </p:nvSpPr>
        <p:spPr>
          <a:xfrm>
            <a:off x="1973127" y="5524426"/>
            <a:ext cx="2063566" cy="28017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デザインはイメージです</a:t>
            </a:r>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144" name="正方形/長方形 143"/>
          <p:cNvSpPr/>
          <p:nvPr/>
        </p:nvSpPr>
        <p:spPr>
          <a:xfrm>
            <a:off x="6392198" y="3112224"/>
            <a:ext cx="908160" cy="356556"/>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50" b="1" dirty="0">
                <a:solidFill>
                  <a:schemeClr val="tx1"/>
                </a:solidFill>
                <a:latin typeface="メイリオ" panose="020B0604030504040204" pitchFamily="50" charset="-128"/>
                <a:ea typeface="メイリオ" panose="020B0604030504040204" pitchFamily="50" charset="-128"/>
              </a:rPr>
              <a:t>梱包：</a:t>
            </a:r>
            <a:endParaRPr kumimoji="1" lang="ja-JP" altLang="en-US" sz="1050" b="1" dirty="0">
              <a:solidFill>
                <a:schemeClr val="tx1"/>
              </a:solidFill>
              <a:latin typeface="メイリオ" panose="020B0604030504040204" pitchFamily="50" charset="-128"/>
              <a:ea typeface="メイリオ" panose="020B0604030504040204" pitchFamily="50" charset="-128"/>
            </a:endParaRPr>
          </a:p>
        </p:txBody>
      </p:sp>
      <p:sp>
        <p:nvSpPr>
          <p:cNvPr id="145" name="正方形/長方形 144"/>
          <p:cNvSpPr/>
          <p:nvPr/>
        </p:nvSpPr>
        <p:spPr>
          <a:xfrm>
            <a:off x="7300358" y="3112064"/>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適量梱包</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cxnSp>
        <p:nvCxnSpPr>
          <p:cNvPr id="146" name="直線コネクタ 145"/>
          <p:cNvCxnSpPr/>
          <p:nvPr/>
        </p:nvCxnSpPr>
        <p:spPr>
          <a:xfrm flipH="1" flipV="1">
            <a:off x="6187511" y="1239050"/>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47" name="直線コネクタ 146"/>
          <p:cNvCxnSpPr/>
          <p:nvPr/>
        </p:nvCxnSpPr>
        <p:spPr>
          <a:xfrm flipH="1" flipV="1">
            <a:off x="6187511" y="6467698"/>
            <a:ext cx="3770793" cy="819"/>
          </a:xfrm>
          <a:prstGeom prst="line">
            <a:avLst/>
          </a:prstGeom>
          <a:ln w="12700">
            <a:solidFill>
              <a:schemeClr val="bg1">
                <a:lumMod val="50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66" name="正方形/長方形 65"/>
          <p:cNvSpPr/>
          <p:nvPr/>
        </p:nvSpPr>
        <p:spPr>
          <a:xfrm>
            <a:off x="7300358" y="1329096"/>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lang="ja-JP" altLang="en-US" sz="1000" dirty="0">
                <a:solidFill>
                  <a:schemeClr val="tx1"/>
                </a:solidFill>
                <a:latin typeface="メイリオ" panose="020B0604030504040204" pitchFamily="50" charset="-128"/>
                <a:ea typeface="メイリオ" panose="020B0604030504040204" pitchFamily="50" charset="-128"/>
              </a:rPr>
              <a:t>全面オリジナル印刷</a:t>
            </a:r>
            <a:endParaRPr kumimoji="1" lang="ja-JP" altLang="en-US" sz="1000" dirty="0">
              <a:solidFill>
                <a:schemeClr val="tx1"/>
              </a:solidFill>
              <a:latin typeface="メイリオ" panose="020B0604030504040204" pitchFamily="50" charset="-128"/>
              <a:ea typeface="メイリオ" panose="020B0604030504040204" pitchFamily="50" charset="-128"/>
            </a:endParaRPr>
          </a:p>
        </p:txBody>
      </p:sp>
      <p:sp>
        <p:nvSpPr>
          <p:cNvPr id="67" name="正方形/長方形 66"/>
          <p:cNvSpPr/>
          <p:nvPr/>
        </p:nvSpPr>
        <p:spPr>
          <a:xfrm>
            <a:off x="7300358" y="4141465"/>
            <a:ext cx="2584766" cy="354999"/>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r>
              <a:rPr kumimoji="1" lang="ja-JP" altLang="en-US" sz="1000" dirty="0">
                <a:solidFill>
                  <a:schemeClr val="tx1"/>
                </a:solidFill>
                <a:latin typeface="メイリオ" panose="020B0604030504040204" pitchFamily="50" charset="-128"/>
                <a:ea typeface="メイリオ" panose="020B0604030504040204" pitchFamily="50" charset="-128"/>
              </a:rPr>
              <a:t>片面フルカラー印刷の場合</a:t>
            </a:r>
          </a:p>
        </p:txBody>
      </p:sp>
      <p:sp>
        <p:nvSpPr>
          <p:cNvPr id="70" name="正方形/長方形 69"/>
          <p:cNvSpPr/>
          <p:nvPr/>
        </p:nvSpPr>
        <p:spPr>
          <a:xfrm>
            <a:off x="6208414" y="5534986"/>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73" name="正方形/長方形 72"/>
          <p:cNvSpPr/>
          <p:nvPr/>
        </p:nvSpPr>
        <p:spPr>
          <a:xfrm>
            <a:off x="8800703" y="5534986"/>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76" name="正方形/長方形 75"/>
          <p:cNvSpPr/>
          <p:nvPr/>
        </p:nvSpPr>
        <p:spPr>
          <a:xfrm>
            <a:off x="7663623" y="5530926"/>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49" name="正方形/長方形 48"/>
          <p:cNvSpPr/>
          <p:nvPr/>
        </p:nvSpPr>
        <p:spPr>
          <a:xfrm>
            <a:off x="6240655" y="6547254"/>
            <a:ext cx="4000208" cy="757891"/>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t" anchorCtr="0"/>
          <a:lstStyle/>
          <a:p>
            <a:endParaRPr lang="ja-JP" altLang="en-US" sz="1000" b="1" dirty="0">
              <a:solidFill>
                <a:schemeClr val="tx1"/>
              </a:solidFill>
              <a:latin typeface="メイリオ" panose="020B0604030504040204" pitchFamily="50" charset="-128"/>
              <a:ea typeface="メイリオ" panose="020B0604030504040204" pitchFamily="50" charset="-128"/>
            </a:endParaRPr>
          </a:p>
        </p:txBody>
      </p:sp>
      <p:sp>
        <p:nvSpPr>
          <p:cNvPr id="3" name="正方形/長方形 2"/>
          <p:cNvSpPr/>
          <p:nvPr/>
        </p:nvSpPr>
        <p:spPr>
          <a:xfrm>
            <a:off x="8584679" y="153867"/>
            <a:ext cx="1590185" cy="419151"/>
          </a:xfrm>
          <a:prstGeom prst="rect">
            <a:avLst/>
          </a:prstGeom>
          <a:noFill/>
          <a:ln w="9525">
            <a:solidFill>
              <a:srgbClr val="F39800"/>
            </a:solidFill>
            <a:prstDash val="dash"/>
          </a:ln>
          <a:effectLst/>
        </p:spPr>
        <p:style>
          <a:lnRef idx="1">
            <a:schemeClr val="accent1"/>
          </a:lnRef>
          <a:fillRef idx="3">
            <a:schemeClr val="accent1"/>
          </a:fillRef>
          <a:effectRef idx="2">
            <a:schemeClr val="accent1"/>
          </a:effectRef>
          <a:fontRef idx="minor">
            <a:schemeClr val="lt1"/>
          </a:fontRef>
        </p:style>
        <p:txBody>
          <a:bodyPr rtlCol="0" anchor="ctr"/>
          <a:lstStyle/>
          <a:p>
            <a:pPr algn="ctr"/>
            <a:r>
              <a:rPr kumimoji="1" lang="ja-JP" altLang="en-US" dirty="0">
                <a:solidFill>
                  <a:srgbClr val="FF0000"/>
                </a:solidFill>
              </a:rPr>
              <a:t>ロゴ</a:t>
            </a:r>
          </a:p>
        </p:txBody>
      </p:sp>
      <p:sp>
        <p:nvSpPr>
          <p:cNvPr id="60" name="正方形/長方形 59"/>
          <p:cNvSpPr/>
          <p:nvPr/>
        </p:nvSpPr>
        <p:spPr>
          <a:xfrm>
            <a:off x="6208414" y="4577573"/>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88" name="正方形/長方形 87"/>
          <p:cNvSpPr/>
          <p:nvPr/>
        </p:nvSpPr>
        <p:spPr>
          <a:xfrm>
            <a:off x="8800703" y="4577573"/>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2" name="正方形/長方形 91"/>
          <p:cNvSpPr/>
          <p:nvPr/>
        </p:nvSpPr>
        <p:spPr>
          <a:xfrm>
            <a:off x="7663623" y="4573513"/>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3" name="正方形/長方形 92"/>
          <p:cNvSpPr/>
          <p:nvPr/>
        </p:nvSpPr>
        <p:spPr>
          <a:xfrm>
            <a:off x="6208414" y="4886914"/>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4" name="正方形/長方形 93"/>
          <p:cNvSpPr/>
          <p:nvPr/>
        </p:nvSpPr>
        <p:spPr>
          <a:xfrm>
            <a:off x="8800703" y="4886914"/>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97" name="正方形/長方形 96"/>
          <p:cNvSpPr/>
          <p:nvPr/>
        </p:nvSpPr>
        <p:spPr>
          <a:xfrm>
            <a:off x="7663623" y="4882854"/>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
        <p:nvSpPr>
          <p:cNvPr id="98" name="正方形/長方形 97"/>
          <p:cNvSpPr/>
          <p:nvPr/>
        </p:nvSpPr>
        <p:spPr>
          <a:xfrm>
            <a:off x="6208414" y="5225645"/>
            <a:ext cx="864095"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〇〇〇部</a:t>
            </a:r>
          </a:p>
        </p:txBody>
      </p:sp>
      <p:sp>
        <p:nvSpPr>
          <p:cNvPr id="99" name="正方形/長方形 98"/>
          <p:cNvSpPr/>
          <p:nvPr/>
        </p:nvSpPr>
        <p:spPr>
          <a:xfrm>
            <a:off x="8800703" y="5225645"/>
            <a:ext cx="1119887" cy="190655"/>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□□□円</a:t>
            </a:r>
          </a:p>
        </p:txBody>
      </p:sp>
      <p:sp>
        <p:nvSpPr>
          <p:cNvPr id="101" name="正方形/長方形 100"/>
          <p:cNvSpPr/>
          <p:nvPr/>
        </p:nvSpPr>
        <p:spPr>
          <a:xfrm>
            <a:off x="7663623" y="5221585"/>
            <a:ext cx="921055" cy="184334"/>
          </a:xfrm>
          <a:prstGeom prst="rect">
            <a:avLst/>
          </a:prstGeom>
          <a:noFill/>
          <a:ln>
            <a:noFill/>
          </a:ln>
          <a:effectLst/>
        </p:spPr>
        <p:style>
          <a:lnRef idx="1">
            <a:schemeClr val="accent1"/>
          </a:lnRef>
          <a:fillRef idx="3">
            <a:schemeClr val="accent1"/>
          </a:fillRef>
          <a:effectRef idx="2">
            <a:schemeClr val="accent1"/>
          </a:effectRef>
          <a:fontRef idx="minor">
            <a:schemeClr val="lt1"/>
          </a:fontRef>
        </p:style>
        <p:txBody>
          <a:bodyPr rtlCol="0" anchor="ctr" anchorCtr="0"/>
          <a:lstStyle/>
          <a:p>
            <a:pPr algn="ct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r>
              <a:rPr lang="en-US" altLang="ja-JP" sz="1000" dirty="0">
                <a:solidFill>
                  <a:schemeClr val="tx1"/>
                </a:solidFill>
                <a:latin typeface="メイリオ" panose="020B0604030504040204" pitchFamily="50" charset="-128"/>
                <a:ea typeface="メイリオ" panose="020B0604030504040204" pitchFamily="50" charset="-128"/>
              </a:rPr>
              <a:t>.</a:t>
            </a:r>
            <a:r>
              <a:rPr lang="ja-JP" altLang="en-US" sz="1000" dirty="0">
                <a:solidFill>
                  <a:schemeClr val="tx1"/>
                </a:solidFill>
                <a:latin typeface="メイリオ" panose="020B0604030504040204" pitchFamily="50" charset="-128"/>
                <a:ea typeface="メイリオ" panose="020B0604030504040204" pitchFamily="50" charset="-128"/>
              </a:rPr>
              <a:t>△△</a:t>
            </a:r>
          </a:p>
        </p:txBody>
      </p:sp>
    </p:spTree>
    <p:extLst>
      <p:ext uri="{BB962C8B-B14F-4D97-AF65-F5344CB8AC3E}">
        <p14:creationId xmlns:p14="http://schemas.microsoft.com/office/powerpoint/2010/main" val="401006324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noFill/>
        <a:ln w="9525">
          <a:solidFill>
            <a:srgbClr val="F39800"/>
          </a:solidFill>
        </a:ln>
        <a:effectLst/>
      </a:spPr>
      <a:bodyPr rtlCol="0" anchor="ctr"/>
      <a:lstStyle>
        <a:defPPr algn="ctr">
          <a:defRPr kumimoji="1"/>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17912</TotalTime>
  <Words>184</Words>
  <Application>Microsoft Macintosh PowerPoint</Application>
  <PresentationFormat>ユーザー設定</PresentationFormat>
  <Paragraphs>36</Paragraphs>
  <Slides>1</Slides>
  <Notes>1</Notes>
  <HiddenSlides>0</HiddenSlides>
  <MMClips>0</MMClips>
  <ScaleCrop>false</ScaleCrop>
  <HeadingPairs>
    <vt:vector size="6" baseType="variant">
      <vt:variant>
        <vt:lpstr>使用されているフォント</vt:lpstr>
      </vt:variant>
      <vt:variant>
        <vt:i4>4</vt:i4>
      </vt:variant>
      <vt:variant>
        <vt:lpstr>テーマ</vt:lpstr>
      </vt:variant>
      <vt:variant>
        <vt:i4>1</vt:i4>
      </vt:variant>
      <vt:variant>
        <vt:lpstr>スライド タイトル</vt:lpstr>
      </vt:variant>
      <vt:variant>
        <vt:i4>1</vt:i4>
      </vt:variant>
    </vt:vector>
  </HeadingPairs>
  <TitlesOfParts>
    <vt:vector size="6" baseType="lpstr">
      <vt:lpstr>メイリオ</vt:lpstr>
      <vt:lpstr>メイリオ</vt:lpstr>
      <vt:lpstr>Arial</vt:lpstr>
      <vt:lpstr>Calibri</vt:lpstr>
      <vt:lpstr>Office テーマ</vt:lpstr>
      <vt:lpstr>PowerPoint プレゼンテーション</vt:lpstr>
    </vt:vector>
  </TitlesOfParts>
  <Company>株式会社MacSP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スライド 1</dc:title>
  <dc:creator>販促クリエイト.jp</dc:creator>
  <cp:lastModifiedBy>dtp 小川</cp:lastModifiedBy>
  <cp:revision>558</cp:revision>
  <cp:lastPrinted>2021-10-13T13:51:27Z</cp:lastPrinted>
  <dcterms:created xsi:type="dcterms:W3CDTF">2013-12-25T09:34:24Z</dcterms:created>
  <dcterms:modified xsi:type="dcterms:W3CDTF">2023-01-23T01:31:56Z</dcterms:modified>
</cp:coreProperties>
</file>