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6</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H128×W546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H128×W91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H128xH91mm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2023-01-23T02:26:40Z</dcterms:modified>
</cp:coreProperties>
</file>