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A6</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5</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H148×W525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H148×W105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A6</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H148xW105mm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2023-01-23T02:34:59Z</dcterms:modified>
</cp:coreProperties>
</file>