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7</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H182×W896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H182×W128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H182xW128mm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2023-01-23T03:03:46Z</dcterms:modified>
</cp:coreProperties>
</file>