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chemeClr val="tx1"/>
                </a:solidFill>
                <a:effectLst/>
                <a:latin typeface="Meiryo" panose="020B0604030504040204" pitchFamily="34" charset="-128"/>
                <a:ea typeface="Meiryo" panose="020B0604030504040204" pitchFamily="34" charset="-128"/>
              </a:rPr>
              <a:t>A5</a:t>
            </a:r>
            <a:r>
              <a:rPr lang="ja-JP" altLang="en-US" sz="1600" b="1" i="0">
                <a:solidFill>
                  <a:schemeClr val="tx1"/>
                </a:solidFill>
                <a:effectLst/>
                <a:latin typeface="Meiryo" panose="020B0604030504040204" pitchFamily="34" charset="-128"/>
                <a:ea typeface="Meiryo" panose="020B0604030504040204" pitchFamily="34" charset="-128"/>
              </a:rPr>
              <a:t>サイズ仕上がり ４面蛇腹折りパンフレット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H210×W592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H210×W148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90kg</a:t>
            </a:r>
            <a:r>
              <a:rPr lang="ja-JP" altLang="en-US" sz="100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110kg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A5</a:t>
            </a:r>
            <a:r>
              <a:rPr lang="ja-JP" altLang="en-US" sz="1000" b="0" i="0">
                <a:solidFill>
                  <a:schemeClr val="tx1"/>
                </a:solidFill>
                <a:effectLst/>
                <a:latin typeface="Meiryo" panose="020B0604030504040204" pitchFamily="34" charset="-128"/>
                <a:ea typeface="Meiryo" panose="020B0604030504040204" pitchFamily="34" charset="-128"/>
              </a:rPr>
              <a:t>サイズ仕上がり蛇腹折りパンフレットは、</a:t>
            </a:r>
            <a:r>
              <a:rPr lang="en-US" altLang="ja-JP" sz="1000" b="0" i="0" dirty="0">
                <a:solidFill>
                  <a:schemeClr val="tx1"/>
                </a:solidFill>
                <a:effectLst/>
                <a:latin typeface="Meiryo" panose="020B0604030504040204" pitchFamily="34" charset="-128"/>
                <a:ea typeface="Meiryo" panose="020B0604030504040204" pitchFamily="34" charset="-128"/>
              </a:rPr>
              <a:t>H210xW148mm</a:t>
            </a:r>
            <a:r>
              <a:rPr lang="ja-JP" altLang="en-US" sz="1000" b="0" i="0">
                <a:solidFill>
                  <a:schemeClr val="tx1"/>
                </a:solidFill>
                <a:effectLst/>
                <a:latin typeface="Meiryo" panose="020B0604030504040204" pitchFamily="34" charset="-128"/>
                <a:ea typeface="Meiryo" panose="020B0604030504040204" pitchFamily="34" charset="-128"/>
              </a:rPr>
              <a:t>仕上がりとなり、コンパクトなパンフレットです。カバンやポーチにも収納できます。</a:t>
            </a:r>
            <a:br>
              <a:rPr lang="ja-JP" altLang="en-US" sz="1000">
                <a:solidFill>
                  <a:schemeClr val="tx1"/>
                </a:solidFill>
              </a:rPr>
            </a:b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商品に添える小さな商品説明パンフやバラマキ用の小パンフレットなどに適しています。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17916</TotalTime>
  <Words>184</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566</cp:revision>
  <cp:lastPrinted>2021-10-13T13:51:27Z</cp:lastPrinted>
  <dcterms:created xsi:type="dcterms:W3CDTF">2013-12-25T09:34:24Z</dcterms:created>
  <dcterms:modified xsi:type="dcterms:W3CDTF">2023-01-23T03:08:51Z</dcterms:modified>
</cp:coreProperties>
</file>