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B5</a:t>
            </a:r>
            <a:r>
              <a:rPr lang="ja-JP" altLang="en-US" sz="1600" b="1" i="0">
                <a:solidFill>
                  <a:schemeClr val="tx1"/>
                </a:solidFill>
                <a:effectLst/>
                <a:latin typeface="Meiryo" panose="020B0604030504040204" pitchFamily="34" charset="-128"/>
                <a:ea typeface="Meiryo" panose="020B0604030504040204" pitchFamily="34" charset="-128"/>
              </a:rPr>
              <a:t>サイズ仕上がり ４面蛇腹折りパンフレット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H257×W728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H257×W182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B5</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H257xW182mm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17917</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2023-01-23T03:12:37Z</dcterms:modified>
</cp:coreProperties>
</file>