
<file path=[Content_Types].xml><?xml version="1.0" encoding="utf-8"?>
<Types xmlns="http://schemas.openxmlformats.org/package/2006/content-types">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84" autoAdjust="0"/>
    <p:restoredTop sz="86375" autoAdjust="0"/>
  </p:normalViewPr>
  <p:slideViewPr>
    <p:cSldViewPr snapToObjects="1">
      <p:cViewPr varScale="1">
        <p:scale>
          <a:sx n="116" d="100"/>
          <a:sy n="116" d="100"/>
        </p:scale>
        <p:origin x="1544"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2023/1/23</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2023/1/23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2023/1/23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2023/1/23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2023/1/23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2023/1/23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2023/1/23</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2023/1/23</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2023/1/23</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2023/1/23</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2023/1/23</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2023/1/23</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2023/1/23</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en-US" altLang="ja-JP" sz="1600" b="1" i="0" dirty="0">
                <a:solidFill>
                  <a:schemeClr val="tx1"/>
                </a:solidFill>
                <a:effectLst/>
                <a:latin typeface="Meiryo" panose="020B0604030504040204" pitchFamily="34" charset="-128"/>
                <a:ea typeface="Meiryo" panose="020B0604030504040204" pitchFamily="34" charset="-128"/>
              </a:rPr>
              <a:t>B5</a:t>
            </a:r>
            <a:r>
              <a:rPr lang="ja-JP" altLang="en-US" sz="1600" b="1" i="0">
                <a:solidFill>
                  <a:schemeClr val="tx1"/>
                </a:solidFill>
                <a:effectLst/>
                <a:latin typeface="Meiryo" panose="020B0604030504040204" pitchFamily="34" charset="-128"/>
                <a:ea typeface="Meiryo" panose="020B0604030504040204" pitchFamily="34" charset="-128"/>
              </a:rPr>
              <a:t>サイズ仕上がり </a:t>
            </a:r>
            <a:r>
              <a:rPr lang="en-US" altLang="ja-JP" sz="1600" b="1" i="0" dirty="0">
                <a:solidFill>
                  <a:schemeClr val="tx1"/>
                </a:solidFill>
                <a:effectLst/>
                <a:latin typeface="Meiryo" panose="020B0604030504040204" pitchFamily="34" charset="-128"/>
                <a:ea typeface="Meiryo" panose="020B0604030504040204" pitchFamily="34" charset="-128"/>
              </a:rPr>
              <a:t>5</a:t>
            </a:r>
            <a:r>
              <a:rPr lang="ja-JP" altLang="en-US" sz="1600" b="1" i="0">
                <a:solidFill>
                  <a:schemeClr val="tx1"/>
                </a:solidFill>
                <a:effectLst/>
                <a:latin typeface="Meiryo" panose="020B0604030504040204" pitchFamily="34" charset="-128"/>
                <a:ea typeface="Meiryo" panose="020B0604030504040204" pitchFamily="34" charset="-128"/>
              </a:rPr>
              <a:t>面蛇腹折りパンフレット</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展開：</a:t>
            </a:r>
            <a:r>
              <a:rPr lang="en-US" altLang="ja-JP" sz="1000" b="0" i="0" dirty="0">
                <a:solidFill>
                  <a:schemeClr val="tx1"/>
                </a:solidFill>
                <a:effectLst/>
                <a:latin typeface="Meiryo" panose="020B0604030504040204" pitchFamily="34" charset="-128"/>
                <a:ea typeface="Meiryo" panose="020B0604030504040204" pitchFamily="34" charset="-128"/>
              </a:rPr>
              <a:t>H257×W910 mm</a:t>
            </a:r>
            <a:endParaRPr kumimoji="1" lang="en-US" altLang="ja-JP" sz="1000" dirty="0">
              <a:solidFill>
                <a:schemeClr val="tx1"/>
              </a:solidFill>
              <a:latin typeface="メイリオ" panose="020B0604030504040204" pitchFamily="50" charset="-128"/>
              <a:ea typeface="メイリオ" panose="020B0604030504040204" pitchFamily="50" charset="-128"/>
            </a:endParaRPr>
          </a:p>
          <a:p>
            <a:r>
              <a:rPr lang="ja-JP" altLang="en-US" sz="1000">
                <a:solidFill>
                  <a:schemeClr val="tx1"/>
                </a:solidFill>
                <a:latin typeface="メイリオ" panose="020B0604030504040204" pitchFamily="50" charset="-128"/>
                <a:ea typeface="メイリオ" panose="020B0604030504040204" pitchFamily="50" charset="-128"/>
              </a:rPr>
              <a:t>仕上：</a:t>
            </a:r>
            <a:r>
              <a:rPr lang="en-US" altLang="ja-JP" sz="1000" b="0" i="0" dirty="0">
                <a:solidFill>
                  <a:schemeClr val="tx1"/>
                </a:solidFill>
                <a:effectLst/>
                <a:latin typeface="Meiryo" panose="020B0604030504040204" pitchFamily="34" charset="-128"/>
                <a:ea typeface="Meiryo" panose="020B0604030504040204" pitchFamily="34" charset="-128"/>
              </a:rPr>
              <a:t>H257×W182 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オフセット印刷</a:t>
            </a: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マットコート</a:t>
            </a:r>
            <a:r>
              <a:rPr lang="en-US" altLang="ja-JP" sz="1000" dirty="0">
                <a:solidFill>
                  <a:schemeClr val="tx1"/>
                </a:solidFill>
                <a:latin typeface="メイリオ" panose="020B0604030504040204" pitchFamily="50" charset="-128"/>
                <a:ea typeface="メイリオ" panose="020B0604030504040204" pitchFamily="50" charset="-128"/>
              </a:rPr>
              <a:t>90kg</a:t>
            </a:r>
            <a:r>
              <a:rPr lang="ja-JP" altLang="en-US" sz="100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110kg</a:t>
            </a: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5</a:t>
            </a:r>
            <a:r>
              <a:rPr lang="ja-JP" altLang="en-US" sz="1000">
                <a:solidFill>
                  <a:schemeClr val="tx1"/>
                </a:solidFill>
                <a:latin typeface="メイリオ" panose="020B0604030504040204" pitchFamily="50" charset="-128"/>
                <a:ea typeface="メイリオ" panose="020B0604030504040204" pitchFamily="50" charset="-128"/>
              </a:rPr>
              <a:t>営業</a:t>
            </a:r>
            <a:r>
              <a:rPr lang="ja-JP" altLang="en-US" sz="1000" dirty="0">
                <a:solidFill>
                  <a:schemeClr val="tx1"/>
                </a:solidFill>
                <a:latin typeface="メイリオ" panose="020B0604030504040204" pitchFamily="50" charset="-128"/>
                <a:ea typeface="メイリオ" panose="020B0604030504040204" pitchFamily="50" charset="-128"/>
              </a:rPr>
              <a:t>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en-US" altLang="ja-JP" sz="1000" b="0" i="0" dirty="0">
                <a:solidFill>
                  <a:schemeClr val="tx1"/>
                </a:solidFill>
                <a:effectLst/>
                <a:latin typeface="Meiryo" panose="020B0604030504040204" pitchFamily="34" charset="-128"/>
                <a:ea typeface="Meiryo" panose="020B0604030504040204" pitchFamily="34" charset="-128"/>
              </a:rPr>
              <a:t>B5</a:t>
            </a:r>
            <a:r>
              <a:rPr lang="ja-JP" altLang="en-US" sz="1000" b="0" i="0">
                <a:solidFill>
                  <a:schemeClr val="tx1"/>
                </a:solidFill>
                <a:effectLst/>
                <a:latin typeface="Meiryo" panose="020B0604030504040204" pitchFamily="34" charset="-128"/>
                <a:ea typeface="Meiryo" panose="020B0604030504040204" pitchFamily="34" charset="-128"/>
              </a:rPr>
              <a:t>サイズ仕上がり蛇腹折りパンフレットは、</a:t>
            </a:r>
            <a:r>
              <a:rPr lang="en-US" altLang="ja-JP" sz="1000" b="0" i="0" dirty="0">
                <a:solidFill>
                  <a:schemeClr val="tx1"/>
                </a:solidFill>
                <a:effectLst/>
                <a:latin typeface="Meiryo" panose="020B0604030504040204" pitchFamily="34" charset="-128"/>
                <a:ea typeface="Meiryo" panose="020B0604030504040204" pitchFamily="34" charset="-128"/>
              </a:rPr>
              <a:t>H257xW182mm</a:t>
            </a:r>
            <a:r>
              <a:rPr lang="ja-JP" altLang="en-US" sz="1000" b="0" i="0">
                <a:solidFill>
                  <a:schemeClr val="tx1"/>
                </a:solidFill>
                <a:effectLst/>
                <a:latin typeface="Meiryo" panose="020B0604030504040204" pitchFamily="34" charset="-128"/>
                <a:ea typeface="Meiryo" panose="020B0604030504040204" pitchFamily="34" charset="-128"/>
              </a:rPr>
              <a:t>仕上がりとなり、コンパクトなパンフレットです。カバンやポーチにも収納できます。</a:t>
            </a:r>
            <a:br>
              <a:rPr lang="ja-JP" altLang="en-US" sz="1000">
                <a:solidFill>
                  <a:schemeClr val="tx1"/>
                </a:solidFill>
              </a:rPr>
            </a:br>
            <a:br>
              <a:rPr lang="ja-JP" altLang="en-US" sz="1000">
                <a:solidFill>
                  <a:schemeClr val="tx1"/>
                </a:solidFill>
              </a:rPr>
            </a:br>
            <a:r>
              <a:rPr lang="ja-JP" altLang="en-US" sz="1000" b="0" i="0">
                <a:solidFill>
                  <a:schemeClr val="tx1"/>
                </a:solidFill>
                <a:effectLst/>
                <a:latin typeface="Meiryo" panose="020B0604030504040204" pitchFamily="34" charset="-128"/>
                <a:ea typeface="Meiryo" panose="020B0604030504040204" pitchFamily="34" charset="-128"/>
              </a:rPr>
              <a:t>商品に添える小さな商品説明パンフやバラマキ用の小パンフレットなどに適しています。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適量梱包</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全面オリジナル印刷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片面フルカラー印刷の場合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17917</TotalTime>
  <Words>185</Words>
  <Application>Microsoft Macintosh PowerPoint</Application>
  <PresentationFormat>ユーザー設定</PresentationFormat>
  <Paragraphs>36</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570</cp:revision>
  <cp:lastPrinted>2021-10-13T13:51:27Z</cp:lastPrinted>
  <dcterms:created xsi:type="dcterms:W3CDTF">2013-12-25T09:34:24Z</dcterms:created>
  <dcterms:modified xsi:type="dcterms:W3CDTF">2023-01-23T03:13:28Z</dcterms:modified>
</cp:coreProperties>
</file>