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88904" y="1277615"/>
            <a:ext cx="3208538" cy="320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27281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マジック折りパンフレット 横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A6x16P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H210×W590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H105×W148mm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マジック折りパンフレットは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枚の紙で片面をポスターに、もう片面を折り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ページにできるパンフレットです。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切り込み加工とスジ押し加工を組み合わせて作成します。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4" name="図 3" descr="グラフィカル ユーザー インターフェイス&#10;&#10;自動的に生成された説明">
            <a:extLst>
              <a:ext uri="{FF2B5EF4-FFF2-40B4-BE49-F238E27FC236}">
                <a16:creationId xmlns:a16="http://schemas.microsoft.com/office/drawing/2014/main" id="{A0B47EC2-8E7D-C7D5-31A5-79A6D5AB82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6459" y="3101097"/>
            <a:ext cx="2382912" cy="238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2024-03-25T06:35:22Z</dcterms:modified>
</cp:coreProperties>
</file>