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941355" y="1127962"/>
            <a:ext cx="4402964" cy="440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27281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マジック折りパンフレット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A4x16P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H594×W840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8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マジック折りパンフレットは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枚の紙で片面をポスターに、もう片面を折り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ページにできるパンフレットです。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切り込み加工とスジ押し加工を組み合わせて作成します。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170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2024-03-25T06:36:01Z</dcterms:modified>
</cp:coreProperties>
</file>